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256" r:id="rId2"/>
    <p:sldId id="278" r:id="rId3"/>
    <p:sldId id="279" r:id="rId4"/>
    <p:sldId id="282" r:id="rId5"/>
    <p:sldId id="280" r:id="rId6"/>
    <p:sldId id="281" r:id="rId7"/>
    <p:sldId id="259" r:id="rId8"/>
    <p:sldId id="260" r:id="rId9"/>
    <p:sldId id="283" r:id="rId10"/>
    <p:sldId id="284" r:id="rId11"/>
    <p:sldId id="285" r:id="rId12"/>
    <p:sldId id="287" r:id="rId13"/>
    <p:sldId id="288" r:id="rId14"/>
    <p:sldId id="267" r:id="rId15"/>
    <p:sldId id="290" r:id="rId16"/>
    <p:sldId id="291" r:id="rId17"/>
    <p:sldId id="292" r:id="rId18"/>
    <p:sldId id="293" r:id="rId19"/>
    <p:sldId id="294" r:id="rId20"/>
    <p:sldId id="266" r:id="rId21"/>
    <p:sldId id="286" r:id="rId22"/>
    <p:sldId id="295" r:id="rId23"/>
    <p:sldId id="296" r:id="rId24"/>
    <p:sldId id="297" r:id="rId25"/>
    <p:sldId id="299" r:id="rId26"/>
    <p:sldId id="300" r:id="rId27"/>
    <p:sldId id="301" r:id="rId28"/>
    <p:sldId id="302" r:id="rId29"/>
    <p:sldId id="303" r:id="rId30"/>
    <p:sldId id="304" r:id="rId31"/>
    <p:sldId id="305" r:id="rId32"/>
    <p:sldId id="313" r:id="rId33"/>
    <p:sldId id="328" r:id="rId34"/>
    <p:sldId id="329" r:id="rId35"/>
    <p:sldId id="330" r:id="rId36"/>
    <p:sldId id="331" r:id="rId37"/>
    <p:sldId id="307" r:id="rId38"/>
    <p:sldId id="268" r:id="rId39"/>
    <p:sldId id="269" r:id="rId40"/>
    <p:sldId id="270" r:id="rId41"/>
    <p:sldId id="271" r:id="rId42"/>
    <p:sldId id="274" r:id="rId43"/>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298" autoAdjust="0"/>
    <p:restoredTop sz="85429" autoAdjust="0"/>
  </p:normalViewPr>
  <p:slideViewPr>
    <p:cSldViewPr>
      <p:cViewPr varScale="1">
        <p:scale>
          <a:sx n="62" d="100"/>
          <a:sy n="62" d="100"/>
        </p:scale>
        <p:origin x="-152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AC2468-0757-486D-A58B-9409A336AEFE}" type="doc">
      <dgm:prSet loTypeId="urn:microsoft.com/office/officeart/2005/8/layout/hProcess9" loCatId="process" qsTypeId="urn:microsoft.com/office/officeart/2005/8/quickstyle/simple1" qsCatId="simple" csTypeId="urn:microsoft.com/office/officeart/2005/8/colors/accent1_2" csCatId="accent1" phldr="1"/>
      <dgm:spPr/>
    </dgm:pt>
    <dgm:pt modelId="{54C3C74B-08CB-4B7D-A086-0AAB395F0CEC}">
      <dgm:prSet phldrT="[Text]"/>
      <dgm:spPr/>
      <dgm:t>
        <a:bodyPr/>
        <a:lstStyle/>
        <a:p>
          <a:r>
            <a:rPr lang="en-US" dirty="0" smtClean="0"/>
            <a:t>Message</a:t>
          </a:r>
          <a:endParaRPr lang="en-US" dirty="0"/>
        </a:p>
      </dgm:t>
    </dgm:pt>
    <dgm:pt modelId="{DB4771F8-070D-4B76-9C38-0A38BE6587E5}" type="parTrans" cxnId="{35E8F940-5F9A-40B9-964E-4DECA9A8594D}">
      <dgm:prSet/>
      <dgm:spPr/>
      <dgm:t>
        <a:bodyPr/>
        <a:lstStyle/>
        <a:p>
          <a:endParaRPr lang="en-US"/>
        </a:p>
      </dgm:t>
    </dgm:pt>
    <dgm:pt modelId="{75ABE60B-B59A-480C-88F5-70F2A27B5DD1}" type="sibTrans" cxnId="{35E8F940-5F9A-40B9-964E-4DECA9A8594D}">
      <dgm:prSet/>
      <dgm:spPr/>
      <dgm:t>
        <a:bodyPr/>
        <a:lstStyle/>
        <a:p>
          <a:endParaRPr lang="en-US"/>
        </a:p>
      </dgm:t>
    </dgm:pt>
    <dgm:pt modelId="{BBDBF2AE-3A10-4EA0-93DB-0F72D2205983}" type="pres">
      <dgm:prSet presAssocID="{98AC2468-0757-486D-A58B-9409A336AEFE}" presName="CompostProcess" presStyleCnt="0">
        <dgm:presLayoutVars>
          <dgm:dir/>
          <dgm:resizeHandles val="exact"/>
        </dgm:presLayoutVars>
      </dgm:prSet>
      <dgm:spPr/>
    </dgm:pt>
    <dgm:pt modelId="{5393723C-0188-4E48-A224-70C23D294407}" type="pres">
      <dgm:prSet presAssocID="{98AC2468-0757-486D-A58B-9409A336AEFE}" presName="arrow" presStyleLbl="bgShp" presStyleIdx="0" presStyleCnt="1" custLinFactNeighborX="-3221" custLinFactNeighborY="-3846"/>
      <dgm:spPr/>
    </dgm:pt>
    <dgm:pt modelId="{1A13A262-C2E8-4347-B3ED-FEC93A8858E0}" type="pres">
      <dgm:prSet presAssocID="{98AC2468-0757-486D-A58B-9409A336AEFE}" presName="linearProcess" presStyleCnt="0"/>
      <dgm:spPr/>
    </dgm:pt>
    <dgm:pt modelId="{F727B961-899C-42F1-98B9-8FCDB878B973}" type="pres">
      <dgm:prSet presAssocID="{54C3C74B-08CB-4B7D-A086-0AAB395F0CEC}" presName="textNode" presStyleLbl="node1" presStyleIdx="0" presStyleCnt="1" custScaleX="109467" custScaleY="92831" custLinFactNeighborX="-20136" custLinFactNeighborY="961">
        <dgm:presLayoutVars>
          <dgm:bulletEnabled val="1"/>
        </dgm:presLayoutVars>
      </dgm:prSet>
      <dgm:spPr/>
      <dgm:t>
        <a:bodyPr/>
        <a:lstStyle/>
        <a:p>
          <a:endParaRPr lang="en-US"/>
        </a:p>
      </dgm:t>
    </dgm:pt>
  </dgm:ptLst>
  <dgm:cxnLst>
    <dgm:cxn modelId="{33DD4E3F-F3BA-4B0D-B0EF-53E10244E70D}" type="presOf" srcId="{54C3C74B-08CB-4B7D-A086-0AAB395F0CEC}" destId="{F727B961-899C-42F1-98B9-8FCDB878B973}" srcOrd="0" destOrd="0" presId="urn:microsoft.com/office/officeart/2005/8/layout/hProcess9"/>
    <dgm:cxn modelId="{35E8F940-5F9A-40B9-964E-4DECA9A8594D}" srcId="{98AC2468-0757-486D-A58B-9409A336AEFE}" destId="{54C3C74B-08CB-4B7D-A086-0AAB395F0CEC}" srcOrd="0" destOrd="0" parTransId="{DB4771F8-070D-4B76-9C38-0A38BE6587E5}" sibTransId="{75ABE60B-B59A-480C-88F5-70F2A27B5DD1}"/>
    <dgm:cxn modelId="{88117C8D-6680-4E8A-BC87-9E23AFA2A006}" type="presOf" srcId="{98AC2468-0757-486D-A58B-9409A336AEFE}" destId="{BBDBF2AE-3A10-4EA0-93DB-0F72D2205983}" srcOrd="0" destOrd="0" presId="urn:microsoft.com/office/officeart/2005/8/layout/hProcess9"/>
    <dgm:cxn modelId="{6F22049A-9FD3-4A4F-AE23-DD426D84A32C}" type="presParOf" srcId="{BBDBF2AE-3A10-4EA0-93DB-0F72D2205983}" destId="{5393723C-0188-4E48-A224-70C23D294407}" srcOrd="0" destOrd="0" presId="urn:microsoft.com/office/officeart/2005/8/layout/hProcess9"/>
    <dgm:cxn modelId="{FED9985D-6317-49EB-BDF1-334BEA37CF0A}" type="presParOf" srcId="{BBDBF2AE-3A10-4EA0-93DB-0F72D2205983}" destId="{1A13A262-C2E8-4347-B3ED-FEC93A8858E0}" srcOrd="1" destOrd="0" presId="urn:microsoft.com/office/officeart/2005/8/layout/hProcess9"/>
    <dgm:cxn modelId="{8DCB9910-DFE4-429A-B959-17F39C354B24}" type="presParOf" srcId="{1A13A262-C2E8-4347-B3ED-FEC93A8858E0}" destId="{F727B961-899C-42F1-98B9-8FCDB878B973}" srcOrd="0" destOrd="0" presId="urn:microsoft.com/office/officeart/2005/8/layout/hProcess9"/>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002D34-D064-40E2-A02F-8C62A3AF0CC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B1B4ADD-30D9-46F2-A7B2-50090D12950A}">
      <dgm:prSet phldrT="[Text]" custT="1"/>
      <dgm:spPr/>
      <dgm:t>
        <a:bodyPr/>
        <a:lstStyle/>
        <a:p>
          <a:r>
            <a:rPr lang="en-US" sz="2400" dirty="0" smtClean="0"/>
            <a:t>Message must be clear</a:t>
          </a:r>
          <a:endParaRPr lang="en-US" sz="2400" dirty="0"/>
        </a:p>
      </dgm:t>
    </dgm:pt>
    <dgm:pt modelId="{74CB085E-CA5A-4362-AE6B-E61DFDCD72AE}" type="parTrans" cxnId="{E8868742-7580-45A9-9AF4-DEDB42626259}">
      <dgm:prSet/>
      <dgm:spPr/>
      <dgm:t>
        <a:bodyPr/>
        <a:lstStyle/>
        <a:p>
          <a:endParaRPr lang="en-US"/>
        </a:p>
      </dgm:t>
    </dgm:pt>
    <dgm:pt modelId="{168AE731-49D7-4B6B-9492-06E4C6AADAA5}" type="sibTrans" cxnId="{E8868742-7580-45A9-9AF4-DEDB42626259}">
      <dgm:prSet/>
      <dgm:spPr/>
      <dgm:t>
        <a:bodyPr/>
        <a:lstStyle/>
        <a:p>
          <a:endParaRPr lang="en-US"/>
        </a:p>
      </dgm:t>
    </dgm:pt>
    <dgm:pt modelId="{3D4E9AC8-93D4-4CA8-8A11-798968075533}">
      <dgm:prSet phldrT="[Text]" custT="1"/>
      <dgm:spPr/>
      <dgm:t>
        <a:bodyPr/>
        <a:lstStyle/>
        <a:p>
          <a:r>
            <a:rPr lang="en-US" sz="2400" dirty="0" smtClean="0"/>
            <a:t>Sender must deliver message clearly and concisely</a:t>
          </a:r>
          <a:endParaRPr lang="en-US" sz="2400" dirty="0"/>
        </a:p>
      </dgm:t>
    </dgm:pt>
    <dgm:pt modelId="{1C67AD29-8B86-46DA-831C-58E6241D3035}" type="parTrans" cxnId="{44205144-0542-4AB2-9802-2284FDAD36FC}">
      <dgm:prSet/>
      <dgm:spPr/>
      <dgm:t>
        <a:bodyPr/>
        <a:lstStyle/>
        <a:p>
          <a:endParaRPr lang="en-US"/>
        </a:p>
      </dgm:t>
    </dgm:pt>
    <dgm:pt modelId="{5723AF6D-45FC-4B69-8CB0-8BA523E34DF1}" type="sibTrans" cxnId="{44205144-0542-4AB2-9802-2284FDAD36FC}">
      <dgm:prSet/>
      <dgm:spPr/>
      <dgm:t>
        <a:bodyPr/>
        <a:lstStyle/>
        <a:p>
          <a:endParaRPr lang="en-US"/>
        </a:p>
      </dgm:t>
    </dgm:pt>
    <dgm:pt modelId="{0C2AA984-DF96-4C61-BA63-7200EAD0558F}">
      <dgm:prSet phldrT="[Text]" custT="1"/>
      <dgm:spPr/>
      <dgm:t>
        <a:bodyPr/>
        <a:lstStyle/>
        <a:p>
          <a:r>
            <a:rPr lang="en-US" sz="2400" dirty="0" smtClean="0"/>
            <a:t>Receiver must be able to hear and receive the message</a:t>
          </a:r>
          <a:endParaRPr lang="en-US" sz="2400" dirty="0"/>
        </a:p>
      </dgm:t>
    </dgm:pt>
    <dgm:pt modelId="{863AA98E-DCFE-46F6-B1CC-7C9F10C875D5}" type="parTrans" cxnId="{640195FC-70A7-4328-B0C0-00F8CA591EF5}">
      <dgm:prSet/>
      <dgm:spPr/>
      <dgm:t>
        <a:bodyPr/>
        <a:lstStyle/>
        <a:p>
          <a:endParaRPr lang="en-US"/>
        </a:p>
      </dgm:t>
    </dgm:pt>
    <dgm:pt modelId="{985DD608-315A-4EE8-93FD-ABFE5EC208DA}" type="sibTrans" cxnId="{640195FC-70A7-4328-B0C0-00F8CA591EF5}">
      <dgm:prSet/>
      <dgm:spPr/>
      <dgm:t>
        <a:bodyPr/>
        <a:lstStyle/>
        <a:p>
          <a:endParaRPr lang="en-US"/>
        </a:p>
      </dgm:t>
    </dgm:pt>
    <dgm:pt modelId="{2011DBC0-F883-4606-A119-2BDB2ABAF56E}">
      <dgm:prSet phldrT="[Text]" custT="1"/>
      <dgm:spPr/>
      <dgm:t>
        <a:bodyPr/>
        <a:lstStyle/>
        <a:p>
          <a:r>
            <a:rPr lang="en-US" sz="2400" dirty="0" smtClean="0"/>
            <a:t>Receiver must be able to understand the message</a:t>
          </a:r>
          <a:endParaRPr lang="en-US" sz="2400" dirty="0"/>
        </a:p>
      </dgm:t>
    </dgm:pt>
    <dgm:pt modelId="{FE6B7BC2-DB60-4437-8425-15A1724B6A02}" type="parTrans" cxnId="{93CC876F-D2B5-40CC-8861-744B5C2CD44D}">
      <dgm:prSet/>
      <dgm:spPr/>
      <dgm:t>
        <a:bodyPr/>
        <a:lstStyle/>
        <a:p>
          <a:endParaRPr lang="en-US"/>
        </a:p>
      </dgm:t>
    </dgm:pt>
    <dgm:pt modelId="{83EED50C-A453-4D7F-9B4E-5A016C7BF76F}" type="sibTrans" cxnId="{93CC876F-D2B5-40CC-8861-744B5C2CD44D}">
      <dgm:prSet/>
      <dgm:spPr/>
      <dgm:t>
        <a:bodyPr/>
        <a:lstStyle/>
        <a:p>
          <a:endParaRPr lang="en-US"/>
        </a:p>
      </dgm:t>
    </dgm:pt>
    <dgm:pt modelId="{C95E1210-217D-4E38-9C18-E28C6343621B}">
      <dgm:prSet phldrT="[Text]" custT="1"/>
      <dgm:spPr/>
      <dgm:t>
        <a:bodyPr/>
        <a:lstStyle/>
        <a:p>
          <a:r>
            <a:rPr lang="en-US" sz="2400" dirty="0" smtClean="0"/>
            <a:t>Interruption or distractions must be avoided</a:t>
          </a:r>
          <a:endParaRPr lang="en-US" sz="2400" dirty="0"/>
        </a:p>
      </dgm:t>
    </dgm:pt>
    <dgm:pt modelId="{5474A0E3-BE1A-40FA-AF4B-544EE32E7430}" type="parTrans" cxnId="{38522C1D-9583-4371-A0DF-6F901DF289A2}">
      <dgm:prSet/>
      <dgm:spPr/>
      <dgm:t>
        <a:bodyPr/>
        <a:lstStyle/>
        <a:p>
          <a:endParaRPr lang="en-US"/>
        </a:p>
      </dgm:t>
    </dgm:pt>
    <dgm:pt modelId="{4171CBCB-298F-4CAD-A96D-44AC72E6B76C}" type="sibTrans" cxnId="{38522C1D-9583-4371-A0DF-6F901DF289A2}">
      <dgm:prSet/>
      <dgm:spPr/>
      <dgm:t>
        <a:bodyPr/>
        <a:lstStyle/>
        <a:p>
          <a:endParaRPr lang="en-US"/>
        </a:p>
      </dgm:t>
    </dgm:pt>
    <dgm:pt modelId="{BE3381C6-EFE3-4D0B-8E65-FFBC3CA0488C}" type="pres">
      <dgm:prSet presAssocID="{DD002D34-D064-40E2-A02F-8C62A3AF0CC6}" presName="linear" presStyleCnt="0">
        <dgm:presLayoutVars>
          <dgm:dir/>
          <dgm:animLvl val="lvl"/>
          <dgm:resizeHandles val="exact"/>
        </dgm:presLayoutVars>
      </dgm:prSet>
      <dgm:spPr/>
      <dgm:t>
        <a:bodyPr/>
        <a:lstStyle/>
        <a:p>
          <a:endParaRPr lang="en-US"/>
        </a:p>
      </dgm:t>
    </dgm:pt>
    <dgm:pt modelId="{5461AF16-2D37-4D63-A55E-18F0441DAEAD}" type="pres">
      <dgm:prSet presAssocID="{7B1B4ADD-30D9-46F2-A7B2-50090D12950A}" presName="parentLin" presStyleCnt="0"/>
      <dgm:spPr/>
    </dgm:pt>
    <dgm:pt modelId="{67AB7C8E-B2DF-4E6A-94CF-D68AA3CB0AD4}" type="pres">
      <dgm:prSet presAssocID="{7B1B4ADD-30D9-46F2-A7B2-50090D12950A}" presName="parentLeftMargin" presStyleLbl="node1" presStyleIdx="0" presStyleCnt="5"/>
      <dgm:spPr/>
      <dgm:t>
        <a:bodyPr/>
        <a:lstStyle/>
        <a:p>
          <a:endParaRPr lang="en-US"/>
        </a:p>
      </dgm:t>
    </dgm:pt>
    <dgm:pt modelId="{79E47CED-4978-4CDF-B68C-47A8C1BA20B8}" type="pres">
      <dgm:prSet presAssocID="{7B1B4ADD-30D9-46F2-A7B2-50090D12950A}" presName="parentText" presStyleLbl="node1" presStyleIdx="0" presStyleCnt="5" custScaleX="120703">
        <dgm:presLayoutVars>
          <dgm:chMax val="0"/>
          <dgm:bulletEnabled val="1"/>
        </dgm:presLayoutVars>
      </dgm:prSet>
      <dgm:spPr/>
      <dgm:t>
        <a:bodyPr/>
        <a:lstStyle/>
        <a:p>
          <a:endParaRPr lang="en-US"/>
        </a:p>
      </dgm:t>
    </dgm:pt>
    <dgm:pt modelId="{3E539B19-DF11-4E65-9214-91F32F0AE36F}" type="pres">
      <dgm:prSet presAssocID="{7B1B4ADD-30D9-46F2-A7B2-50090D12950A}" presName="negativeSpace" presStyleCnt="0"/>
      <dgm:spPr/>
    </dgm:pt>
    <dgm:pt modelId="{A511B799-027F-4005-8314-0EE14BA3C2F7}" type="pres">
      <dgm:prSet presAssocID="{7B1B4ADD-30D9-46F2-A7B2-50090D12950A}" presName="childText" presStyleLbl="conFgAcc1" presStyleIdx="0" presStyleCnt="5">
        <dgm:presLayoutVars>
          <dgm:bulletEnabled val="1"/>
        </dgm:presLayoutVars>
      </dgm:prSet>
      <dgm:spPr/>
    </dgm:pt>
    <dgm:pt modelId="{5D2AA8BD-44E5-4AA8-9E2F-86812748FC09}" type="pres">
      <dgm:prSet presAssocID="{168AE731-49D7-4B6B-9492-06E4C6AADAA5}" presName="spaceBetweenRectangles" presStyleCnt="0"/>
      <dgm:spPr/>
    </dgm:pt>
    <dgm:pt modelId="{A9CFC958-CF33-4F12-A33E-A349EB9A8F84}" type="pres">
      <dgm:prSet presAssocID="{3D4E9AC8-93D4-4CA8-8A11-798968075533}" presName="parentLin" presStyleCnt="0"/>
      <dgm:spPr/>
    </dgm:pt>
    <dgm:pt modelId="{BC784F9A-2EE3-4BCB-B568-6644994AF80E}" type="pres">
      <dgm:prSet presAssocID="{3D4E9AC8-93D4-4CA8-8A11-798968075533}" presName="parentLeftMargin" presStyleLbl="node1" presStyleIdx="0" presStyleCnt="5"/>
      <dgm:spPr/>
      <dgm:t>
        <a:bodyPr/>
        <a:lstStyle/>
        <a:p>
          <a:endParaRPr lang="en-US"/>
        </a:p>
      </dgm:t>
    </dgm:pt>
    <dgm:pt modelId="{499DB3C9-596B-4A31-A722-0E65898A5DAE}" type="pres">
      <dgm:prSet presAssocID="{3D4E9AC8-93D4-4CA8-8A11-798968075533}" presName="parentText" presStyleLbl="node1" presStyleIdx="1" presStyleCnt="5" custScaleX="121164" custScaleY="155672">
        <dgm:presLayoutVars>
          <dgm:chMax val="0"/>
          <dgm:bulletEnabled val="1"/>
        </dgm:presLayoutVars>
      </dgm:prSet>
      <dgm:spPr/>
      <dgm:t>
        <a:bodyPr/>
        <a:lstStyle/>
        <a:p>
          <a:endParaRPr lang="en-US"/>
        </a:p>
      </dgm:t>
    </dgm:pt>
    <dgm:pt modelId="{241CA0C0-58F5-401E-AAC9-7500165E8A5B}" type="pres">
      <dgm:prSet presAssocID="{3D4E9AC8-93D4-4CA8-8A11-798968075533}" presName="negativeSpace" presStyleCnt="0"/>
      <dgm:spPr/>
    </dgm:pt>
    <dgm:pt modelId="{324BF526-C792-42CB-B90C-CB8CD8FCBC5F}" type="pres">
      <dgm:prSet presAssocID="{3D4E9AC8-93D4-4CA8-8A11-798968075533}" presName="childText" presStyleLbl="conFgAcc1" presStyleIdx="1" presStyleCnt="5">
        <dgm:presLayoutVars>
          <dgm:bulletEnabled val="1"/>
        </dgm:presLayoutVars>
      </dgm:prSet>
      <dgm:spPr/>
    </dgm:pt>
    <dgm:pt modelId="{8EA2402B-35CE-42E2-83B1-1CD91EC540C9}" type="pres">
      <dgm:prSet presAssocID="{5723AF6D-45FC-4B69-8CB0-8BA523E34DF1}" presName="spaceBetweenRectangles" presStyleCnt="0"/>
      <dgm:spPr/>
    </dgm:pt>
    <dgm:pt modelId="{BA09FA36-5C04-41E8-BC62-F2A00FAD615D}" type="pres">
      <dgm:prSet presAssocID="{0C2AA984-DF96-4C61-BA63-7200EAD0558F}" presName="parentLin" presStyleCnt="0"/>
      <dgm:spPr/>
    </dgm:pt>
    <dgm:pt modelId="{20B1D573-731C-416E-BEA2-2D0FDD7C0C95}" type="pres">
      <dgm:prSet presAssocID="{0C2AA984-DF96-4C61-BA63-7200EAD0558F}" presName="parentLeftMargin" presStyleLbl="node1" presStyleIdx="1" presStyleCnt="5"/>
      <dgm:spPr/>
      <dgm:t>
        <a:bodyPr/>
        <a:lstStyle/>
        <a:p>
          <a:endParaRPr lang="en-US"/>
        </a:p>
      </dgm:t>
    </dgm:pt>
    <dgm:pt modelId="{17F2BF09-B693-4B08-BF53-C29830CCF09D}" type="pres">
      <dgm:prSet presAssocID="{0C2AA984-DF96-4C61-BA63-7200EAD0558F}" presName="parentText" presStyleLbl="node1" presStyleIdx="2" presStyleCnt="5" custScaleX="121164" custScaleY="152607">
        <dgm:presLayoutVars>
          <dgm:chMax val="0"/>
          <dgm:bulletEnabled val="1"/>
        </dgm:presLayoutVars>
      </dgm:prSet>
      <dgm:spPr/>
      <dgm:t>
        <a:bodyPr/>
        <a:lstStyle/>
        <a:p>
          <a:endParaRPr lang="en-US"/>
        </a:p>
      </dgm:t>
    </dgm:pt>
    <dgm:pt modelId="{6ACFFAD9-7EAF-4C3C-83DD-8E59DF5B3152}" type="pres">
      <dgm:prSet presAssocID="{0C2AA984-DF96-4C61-BA63-7200EAD0558F}" presName="negativeSpace" presStyleCnt="0"/>
      <dgm:spPr/>
    </dgm:pt>
    <dgm:pt modelId="{19846876-FC5F-4C66-8540-1D58126405D1}" type="pres">
      <dgm:prSet presAssocID="{0C2AA984-DF96-4C61-BA63-7200EAD0558F}" presName="childText" presStyleLbl="conFgAcc1" presStyleIdx="2" presStyleCnt="5">
        <dgm:presLayoutVars>
          <dgm:bulletEnabled val="1"/>
        </dgm:presLayoutVars>
      </dgm:prSet>
      <dgm:spPr/>
    </dgm:pt>
    <dgm:pt modelId="{EC047AB5-E677-436D-A311-EED971F730AE}" type="pres">
      <dgm:prSet presAssocID="{985DD608-315A-4EE8-93FD-ABFE5EC208DA}" presName="spaceBetweenRectangles" presStyleCnt="0"/>
      <dgm:spPr/>
    </dgm:pt>
    <dgm:pt modelId="{9BA22C15-000B-4F23-8F89-644E92A97389}" type="pres">
      <dgm:prSet presAssocID="{2011DBC0-F883-4606-A119-2BDB2ABAF56E}" presName="parentLin" presStyleCnt="0"/>
      <dgm:spPr/>
    </dgm:pt>
    <dgm:pt modelId="{58545D0E-FD05-49E3-859D-E14E74B0142F}" type="pres">
      <dgm:prSet presAssocID="{2011DBC0-F883-4606-A119-2BDB2ABAF56E}" presName="parentLeftMargin" presStyleLbl="node1" presStyleIdx="2" presStyleCnt="5"/>
      <dgm:spPr/>
      <dgm:t>
        <a:bodyPr/>
        <a:lstStyle/>
        <a:p>
          <a:endParaRPr lang="en-US"/>
        </a:p>
      </dgm:t>
    </dgm:pt>
    <dgm:pt modelId="{1D441758-AD58-48A6-A6B1-94206022384D}" type="pres">
      <dgm:prSet presAssocID="{2011DBC0-F883-4606-A119-2BDB2ABAF56E}" presName="parentText" presStyleLbl="node1" presStyleIdx="3" presStyleCnt="5" custScaleX="121164" custScaleY="140735">
        <dgm:presLayoutVars>
          <dgm:chMax val="0"/>
          <dgm:bulletEnabled val="1"/>
        </dgm:presLayoutVars>
      </dgm:prSet>
      <dgm:spPr/>
      <dgm:t>
        <a:bodyPr/>
        <a:lstStyle/>
        <a:p>
          <a:endParaRPr lang="en-US"/>
        </a:p>
      </dgm:t>
    </dgm:pt>
    <dgm:pt modelId="{EF6A4E1E-62F0-4609-8169-1AE8A4DED2DD}" type="pres">
      <dgm:prSet presAssocID="{2011DBC0-F883-4606-A119-2BDB2ABAF56E}" presName="negativeSpace" presStyleCnt="0"/>
      <dgm:spPr/>
    </dgm:pt>
    <dgm:pt modelId="{19B21C2C-01E0-4158-9941-B60908597FC6}" type="pres">
      <dgm:prSet presAssocID="{2011DBC0-F883-4606-A119-2BDB2ABAF56E}" presName="childText" presStyleLbl="conFgAcc1" presStyleIdx="3" presStyleCnt="5">
        <dgm:presLayoutVars>
          <dgm:bulletEnabled val="1"/>
        </dgm:presLayoutVars>
      </dgm:prSet>
      <dgm:spPr/>
    </dgm:pt>
    <dgm:pt modelId="{87FE3AF9-B649-4328-B147-8668C378A7D5}" type="pres">
      <dgm:prSet presAssocID="{83EED50C-A453-4D7F-9B4E-5A016C7BF76F}" presName="spaceBetweenRectangles" presStyleCnt="0"/>
      <dgm:spPr/>
    </dgm:pt>
    <dgm:pt modelId="{D63DD99C-F37A-4CFF-8D05-52FB68EA07B1}" type="pres">
      <dgm:prSet presAssocID="{C95E1210-217D-4E38-9C18-E28C6343621B}" presName="parentLin" presStyleCnt="0"/>
      <dgm:spPr/>
    </dgm:pt>
    <dgm:pt modelId="{284A797C-5D05-4ACF-89AB-D5F940ABFC6C}" type="pres">
      <dgm:prSet presAssocID="{C95E1210-217D-4E38-9C18-E28C6343621B}" presName="parentLeftMargin" presStyleLbl="node1" presStyleIdx="3" presStyleCnt="5"/>
      <dgm:spPr/>
      <dgm:t>
        <a:bodyPr/>
        <a:lstStyle/>
        <a:p>
          <a:endParaRPr lang="en-US"/>
        </a:p>
      </dgm:t>
    </dgm:pt>
    <dgm:pt modelId="{7BE5FCE4-F11D-4946-BE84-5FB5EC31C9D9}" type="pres">
      <dgm:prSet presAssocID="{C95E1210-217D-4E38-9C18-E28C6343621B}" presName="parentText" presStyleLbl="node1" presStyleIdx="4" presStyleCnt="5" custScaleX="121164">
        <dgm:presLayoutVars>
          <dgm:chMax val="0"/>
          <dgm:bulletEnabled val="1"/>
        </dgm:presLayoutVars>
      </dgm:prSet>
      <dgm:spPr/>
      <dgm:t>
        <a:bodyPr/>
        <a:lstStyle/>
        <a:p>
          <a:endParaRPr lang="en-US"/>
        </a:p>
      </dgm:t>
    </dgm:pt>
    <dgm:pt modelId="{50212E0C-0638-4E1D-9E6F-C7C27E4CA098}" type="pres">
      <dgm:prSet presAssocID="{C95E1210-217D-4E38-9C18-E28C6343621B}" presName="negativeSpace" presStyleCnt="0"/>
      <dgm:spPr/>
    </dgm:pt>
    <dgm:pt modelId="{7106A1D6-6932-470D-81B6-90941BF6A8B5}" type="pres">
      <dgm:prSet presAssocID="{C95E1210-217D-4E38-9C18-E28C6343621B}" presName="childText" presStyleLbl="conFgAcc1" presStyleIdx="4" presStyleCnt="5">
        <dgm:presLayoutVars>
          <dgm:bulletEnabled val="1"/>
        </dgm:presLayoutVars>
      </dgm:prSet>
      <dgm:spPr/>
    </dgm:pt>
  </dgm:ptLst>
  <dgm:cxnLst>
    <dgm:cxn modelId="{44205144-0542-4AB2-9802-2284FDAD36FC}" srcId="{DD002D34-D064-40E2-A02F-8C62A3AF0CC6}" destId="{3D4E9AC8-93D4-4CA8-8A11-798968075533}" srcOrd="1" destOrd="0" parTransId="{1C67AD29-8B86-46DA-831C-58E6241D3035}" sibTransId="{5723AF6D-45FC-4B69-8CB0-8BA523E34DF1}"/>
    <dgm:cxn modelId="{46688330-57FC-4D30-B97D-5EE061240688}" type="presOf" srcId="{DD002D34-D064-40E2-A02F-8C62A3AF0CC6}" destId="{BE3381C6-EFE3-4D0B-8E65-FFBC3CA0488C}" srcOrd="0" destOrd="0" presId="urn:microsoft.com/office/officeart/2005/8/layout/list1"/>
    <dgm:cxn modelId="{BBB3FF8F-3042-4F33-B6C5-191FDD5C3151}" type="presOf" srcId="{2011DBC0-F883-4606-A119-2BDB2ABAF56E}" destId="{58545D0E-FD05-49E3-859D-E14E74B0142F}" srcOrd="0" destOrd="0" presId="urn:microsoft.com/office/officeart/2005/8/layout/list1"/>
    <dgm:cxn modelId="{38522C1D-9583-4371-A0DF-6F901DF289A2}" srcId="{DD002D34-D064-40E2-A02F-8C62A3AF0CC6}" destId="{C95E1210-217D-4E38-9C18-E28C6343621B}" srcOrd="4" destOrd="0" parTransId="{5474A0E3-BE1A-40FA-AF4B-544EE32E7430}" sibTransId="{4171CBCB-298F-4CAD-A96D-44AC72E6B76C}"/>
    <dgm:cxn modelId="{0F842A88-A52E-4982-9D8D-CAABBDAFFCF0}" type="presOf" srcId="{7B1B4ADD-30D9-46F2-A7B2-50090D12950A}" destId="{79E47CED-4978-4CDF-B68C-47A8C1BA20B8}" srcOrd="1" destOrd="0" presId="urn:microsoft.com/office/officeart/2005/8/layout/list1"/>
    <dgm:cxn modelId="{4B021489-D58C-4CC5-9DAA-34415731CE96}" type="presOf" srcId="{3D4E9AC8-93D4-4CA8-8A11-798968075533}" destId="{499DB3C9-596B-4A31-A722-0E65898A5DAE}" srcOrd="1" destOrd="0" presId="urn:microsoft.com/office/officeart/2005/8/layout/list1"/>
    <dgm:cxn modelId="{0CA33936-84D9-4F5B-B502-0D18EAE79AA1}" type="presOf" srcId="{7B1B4ADD-30D9-46F2-A7B2-50090D12950A}" destId="{67AB7C8E-B2DF-4E6A-94CF-D68AA3CB0AD4}" srcOrd="0" destOrd="0" presId="urn:microsoft.com/office/officeart/2005/8/layout/list1"/>
    <dgm:cxn modelId="{92E6B4BE-4FE4-4F7F-96C3-C15D866A6C95}" type="presOf" srcId="{C95E1210-217D-4E38-9C18-E28C6343621B}" destId="{284A797C-5D05-4ACF-89AB-D5F940ABFC6C}" srcOrd="0" destOrd="0" presId="urn:microsoft.com/office/officeart/2005/8/layout/list1"/>
    <dgm:cxn modelId="{93CC876F-D2B5-40CC-8861-744B5C2CD44D}" srcId="{DD002D34-D064-40E2-A02F-8C62A3AF0CC6}" destId="{2011DBC0-F883-4606-A119-2BDB2ABAF56E}" srcOrd="3" destOrd="0" parTransId="{FE6B7BC2-DB60-4437-8425-15A1724B6A02}" sibTransId="{83EED50C-A453-4D7F-9B4E-5A016C7BF76F}"/>
    <dgm:cxn modelId="{E339CE9A-223D-49E1-9023-28056566C2A1}" type="presOf" srcId="{0C2AA984-DF96-4C61-BA63-7200EAD0558F}" destId="{17F2BF09-B693-4B08-BF53-C29830CCF09D}" srcOrd="1" destOrd="0" presId="urn:microsoft.com/office/officeart/2005/8/layout/list1"/>
    <dgm:cxn modelId="{546EC4C5-0697-4D86-B0FE-7749222AF39E}" type="presOf" srcId="{C95E1210-217D-4E38-9C18-E28C6343621B}" destId="{7BE5FCE4-F11D-4946-BE84-5FB5EC31C9D9}" srcOrd="1" destOrd="0" presId="urn:microsoft.com/office/officeart/2005/8/layout/list1"/>
    <dgm:cxn modelId="{A8C61506-169D-45DA-AEC9-76F73EB8F466}" type="presOf" srcId="{0C2AA984-DF96-4C61-BA63-7200EAD0558F}" destId="{20B1D573-731C-416E-BEA2-2D0FDD7C0C95}" srcOrd="0" destOrd="0" presId="urn:microsoft.com/office/officeart/2005/8/layout/list1"/>
    <dgm:cxn modelId="{EBA499C6-21A2-4D51-B3A2-8D179631B65C}" type="presOf" srcId="{2011DBC0-F883-4606-A119-2BDB2ABAF56E}" destId="{1D441758-AD58-48A6-A6B1-94206022384D}" srcOrd="1" destOrd="0" presId="urn:microsoft.com/office/officeart/2005/8/layout/list1"/>
    <dgm:cxn modelId="{7CB3DC85-2F8D-422E-8FDC-DEC07DC4C601}" type="presOf" srcId="{3D4E9AC8-93D4-4CA8-8A11-798968075533}" destId="{BC784F9A-2EE3-4BCB-B568-6644994AF80E}" srcOrd="0" destOrd="0" presId="urn:microsoft.com/office/officeart/2005/8/layout/list1"/>
    <dgm:cxn modelId="{E8868742-7580-45A9-9AF4-DEDB42626259}" srcId="{DD002D34-D064-40E2-A02F-8C62A3AF0CC6}" destId="{7B1B4ADD-30D9-46F2-A7B2-50090D12950A}" srcOrd="0" destOrd="0" parTransId="{74CB085E-CA5A-4362-AE6B-E61DFDCD72AE}" sibTransId="{168AE731-49D7-4B6B-9492-06E4C6AADAA5}"/>
    <dgm:cxn modelId="{640195FC-70A7-4328-B0C0-00F8CA591EF5}" srcId="{DD002D34-D064-40E2-A02F-8C62A3AF0CC6}" destId="{0C2AA984-DF96-4C61-BA63-7200EAD0558F}" srcOrd="2" destOrd="0" parTransId="{863AA98E-DCFE-46F6-B1CC-7C9F10C875D5}" sibTransId="{985DD608-315A-4EE8-93FD-ABFE5EC208DA}"/>
    <dgm:cxn modelId="{4E2097D6-ACE4-4B96-B936-86FDA6FA9D5A}" type="presParOf" srcId="{BE3381C6-EFE3-4D0B-8E65-FFBC3CA0488C}" destId="{5461AF16-2D37-4D63-A55E-18F0441DAEAD}" srcOrd="0" destOrd="0" presId="urn:microsoft.com/office/officeart/2005/8/layout/list1"/>
    <dgm:cxn modelId="{AD2E5D4D-FB13-4EC2-9B3B-8BA2098E4AE1}" type="presParOf" srcId="{5461AF16-2D37-4D63-A55E-18F0441DAEAD}" destId="{67AB7C8E-B2DF-4E6A-94CF-D68AA3CB0AD4}" srcOrd="0" destOrd="0" presId="urn:microsoft.com/office/officeart/2005/8/layout/list1"/>
    <dgm:cxn modelId="{EE861084-E30D-4301-8ED4-00BF04EB08C1}" type="presParOf" srcId="{5461AF16-2D37-4D63-A55E-18F0441DAEAD}" destId="{79E47CED-4978-4CDF-B68C-47A8C1BA20B8}" srcOrd="1" destOrd="0" presId="urn:microsoft.com/office/officeart/2005/8/layout/list1"/>
    <dgm:cxn modelId="{609C2EBE-EAE7-4F09-95E1-782BCFC7EC45}" type="presParOf" srcId="{BE3381C6-EFE3-4D0B-8E65-FFBC3CA0488C}" destId="{3E539B19-DF11-4E65-9214-91F32F0AE36F}" srcOrd="1" destOrd="0" presId="urn:microsoft.com/office/officeart/2005/8/layout/list1"/>
    <dgm:cxn modelId="{29031371-EBA6-4298-B063-8039EACEC7FE}" type="presParOf" srcId="{BE3381C6-EFE3-4D0B-8E65-FFBC3CA0488C}" destId="{A511B799-027F-4005-8314-0EE14BA3C2F7}" srcOrd="2" destOrd="0" presId="urn:microsoft.com/office/officeart/2005/8/layout/list1"/>
    <dgm:cxn modelId="{7361B629-8EDA-4653-BC2C-90587E0CE23C}" type="presParOf" srcId="{BE3381C6-EFE3-4D0B-8E65-FFBC3CA0488C}" destId="{5D2AA8BD-44E5-4AA8-9E2F-86812748FC09}" srcOrd="3" destOrd="0" presId="urn:microsoft.com/office/officeart/2005/8/layout/list1"/>
    <dgm:cxn modelId="{3B77E5A1-D2AB-4980-BB33-3B03B5D31BB0}" type="presParOf" srcId="{BE3381C6-EFE3-4D0B-8E65-FFBC3CA0488C}" destId="{A9CFC958-CF33-4F12-A33E-A349EB9A8F84}" srcOrd="4" destOrd="0" presId="urn:microsoft.com/office/officeart/2005/8/layout/list1"/>
    <dgm:cxn modelId="{A23BA92A-8BF0-4F82-8F8C-C0CAD989A94B}" type="presParOf" srcId="{A9CFC958-CF33-4F12-A33E-A349EB9A8F84}" destId="{BC784F9A-2EE3-4BCB-B568-6644994AF80E}" srcOrd="0" destOrd="0" presId="urn:microsoft.com/office/officeart/2005/8/layout/list1"/>
    <dgm:cxn modelId="{D29FA699-1CFC-4296-A311-414A56D82E50}" type="presParOf" srcId="{A9CFC958-CF33-4F12-A33E-A349EB9A8F84}" destId="{499DB3C9-596B-4A31-A722-0E65898A5DAE}" srcOrd="1" destOrd="0" presId="urn:microsoft.com/office/officeart/2005/8/layout/list1"/>
    <dgm:cxn modelId="{EAF5AD5B-D341-4BE8-8984-2CE1F6BE2131}" type="presParOf" srcId="{BE3381C6-EFE3-4D0B-8E65-FFBC3CA0488C}" destId="{241CA0C0-58F5-401E-AAC9-7500165E8A5B}" srcOrd="5" destOrd="0" presId="urn:microsoft.com/office/officeart/2005/8/layout/list1"/>
    <dgm:cxn modelId="{2538D3DA-0EB9-4AB9-8DB8-08ED455DC806}" type="presParOf" srcId="{BE3381C6-EFE3-4D0B-8E65-FFBC3CA0488C}" destId="{324BF526-C792-42CB-B90C-CB8CD8FCBC5F}" srcOrd="6" destOrd="0" presId="urn:microsoft.com/office/officeart/2005/8/layout/list1"/>
    <dgm:cxn modelId="{47BF7E0B-BC1D-443A-968E-B85B49A5A99E}" type="presParOf" srcId="{BE3381C6-EFE3-4D0B-8E65-FFBC3CA0488C}" destId="{8EA2402B-35CE-42E2-83B1-1CD91EC540C9}" srcOrd="7" destOrd="0" presId="urn:microsoft.com/office/officeart/2005/8/layout/list1"/>
    <dgm:cxn modelId="{5892FDA7-7091-4468-8A41-99FB544DD629}" type="presParOf" srcId="{BE3381C6-EFE3-4D0B-8E65-FFBC3CA0488C}" destId="{BA09FA36-5C04-41E8-BC62-F2A00FAD615D}" srcOrd="8" destOrd="0" presId="urn:microsoft.com/office/officeart/2005/8/layout/list1"/>
    <dgm:cxn modelId="{E59CBC6B-7717-44B0-B341-26EF1864D07E}" type="presParOf" srcId="{BA09FA36-5C04-41E8-BC62-F2A00FAD615D}" destId="{20B1D573-731C-416E-BEA2-2D0FDD7C0C95}" srcOrd="0" destOrd="0" presId="urn:microsoft.com/office/officeart/2005/8/layout/list1"/>
    <dgm:cxn modelId="{177C3AC9-CA56-4685-B4DC-5357C50CD6D0}" type="presParOf" srcId="{BA09FA36-5C04-41E8-BC62-F2A00FAD615D}" destId="{17F2BF09-B693-4B08-BF53-C29830CCF09D}" srcOrd="1" destOrd="0" presId="urn:microsoft.com/office/officeart/2005/8/layout/list1"/>
    <dgm:cxn modelId="{B27AF65C-3720-4284-BA47-4A56A6648FA9}" type="presParOf" srcId="{BE3381C6-EFE3-4D0B-8E65-FFBC3CA0488C}" destId="{6ACFFAD9-7EAF-4C3C-83DD-8E59DF5B3152}" srcOrd="9" destOrd="0" presId="urn:microsoft.com/office/officeart/2005/8/layout/list1"/>
    <dgm:cxn modelId="{15001DA3-EC20-4628-A817-AE0BA360A11D}" type="presParOf" srcId="{BE3381C6-EFE3-4D0B-8E65-FFBC3CA0488C}" destId="{19846876-FC5F-4C66-8540-1D58126405D1}" srcOrd="10" destOrd="0" presId="urn:microsoft.com/office/officeart/2005/8/layout/list1"/>
    <dgm:cxn modelId="{8610BE91-DE97-44DE-ABC2-9D064EF3E95A}" type="presParOf" srcId="{BE3381C6-EFE3-4D0B-8E65-FFBC3CA0488C}" destId="{EC047AB5-E677-436D-A311-EED971F730AE}" srcOrd="11" destOrd="0" presId="urn:microsoft.com/office/officeart/2005/8/layout/list1"/>
    <dgm:cxn modelId="{7D78D71D-BA7E-4BCD-8FAA-3528CFF4948A}" type="presParOf" srcId="{BE3381C6-EFE3-4D0B-8E65-FFBC3CA0488C}" destId="{9BA22C15-000B-4F23-8F89-644E92A97389}" srcOrd="12" destOrd="0" presId="urn:microsoft.com/office/officeart/2005/8/layout/list1"/>
    <dgm:cxn modelId="{F5E96138-8A80-4AD5-B9D5-76AC1B6EF5CB}" type="presParOf" srcId="{9BA22C15-000B-4F23-8F89-644E92A97389}" destId="{58545D0E-FD05-49E3-859D-E14E74B0142F}" srcOrd="0" destOrd="0" presId="urn:microsoft.com/office/officeart/2005/8/layout/list1"/>
    <dgm:cxn modelId="{8E96048F-8270-4275-A4A6-BEB082B87393}" type="presParOf" srcId="{9BA22C15-000B-4F23-8F89-644E92A97389}" destId="{1D441758-AD58-48A6-A6B1-94206022384D}" srcOrd="1" destOrd="0" presId="urn:microsoft.com/office/officeart/2005/8/layout/list1"/>
    <dgm:cxn modelId="{824B7DC1-CCA6-472A-A5C5-965B0D60A09A}" type="presParOf" srcId="{BE3381C6-EFE3-4D0B-8E65-FFBC3CA0488C}" destId="{EF6A4E1E-62F0-4609-8169-1AE8A4DED2DD}" srcOrd="13" destOrd="0" presId="urn:microsoft.com/office/officeart/2005/8/layout/list1"/>
    <dgm:cxn modelId="{65358D07-5A0A-472A-A789-689015B9C789}" type="presParOf" srcId="{BE3381C6-EFE3-4D0B-8E65-FFBC3CA0488C}" destId="{19B21C2C-01E0-4158-9941-B60908597FC6}" srcOrd="14" destOrd="0" presId="urn:microsoft.com/office/officeart/2005/8/layout/list1"/>
    <dgm:cxn modelId="{00631C24-E82B-43F5-82DF-56F9B6B7E95D}" type="presParOf" srcId="{BE3381C6-EFE3-4D0B-8E65-FFBC3CA0488C}" destId="{87FE3AF9-B649-4328-B147-8668C378A7D5}" srcOrd="15" destOrd="0" presId="urn:microsoft.com/office/officeart/2005/8/layout/list1"/>
    <dgm:cxn modelId="{92B1A132-73CA-4003-99F2-929A81E6B99E}" type="presParOf" srcId="{BE3381C6-EFE3-4D0B-8E65-FFBC3CA0488C}" destId="{D63DD99C-F37A-4CFF-8D05-52FB68EA07B1}" srcOrd="16" destOrd="0" presId="urn:microsoft.com/office/officeart/2005/8/layout/list1"/>
    <dgm:cxn modelId="{758C930B-3EB4-4B19-8576-12E351C2D84F}" type="presParOf" srcId="{D63DD99C-F37A-4CFF-8D05-52FB68EA07B1}" destId="{284A797C-5D05-4ACF-89AB-D5F940ABFC6C}" srcOrd="0" destOrd="0" presId="urn:microsoft.com/office/officeart/2005/8/layout/list1"/>
    <dgm:cxn modelId="{DF1AEC6B-22A1-4E57-BA3F-907895F651D6}" type="presParOf" srcId="{D63DD99C-F37A-4CFF-8D05-52FB68EA07B1}" destId="{7BE5FCE4-F11D-4946-BE84-5FB5EC31C9D9}" srcOrd="1" destOrd="0" presId="urn:microsoft.com/office/officeart/2005/8/layout/list1"/>
    <dgm:cxn modelId="{19640441-34F3-4431-9C82-A64F5A1A213B}" type="presParOf" srcId="{BE3381C6-EFE3-4D0B-8E65-FFBC3CA0488C}" destId="{50212E0C-0638-4E1D-9E6F-C7C27E4CA098}" srcOrd="17" destOrd="0" presId="urn:microsoft.com/office/officeart/2005/8/layout/list1"/>
    <dgm:cxn modelId="{B87B3378-03EC-4112-8650-452DF65E438F}" type="presParOf" srcId="{BE3381C6-EFE3-4D0B-8E65-FFBC3CA0488C}" destId="{7106A1D6-6932-470D-81B6-90941BF6A8B5}" srcOrd="18"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93723C-0188-4E48-A224-70C23D294407}">
      <dsp:nvSpPr>
        <dsp:cNvPr id="0" name=""/>
        <dsp:cNvSpPr/>
      </dsp:nvSpPr>
      <dsp:spPr>
        <a:xfrm>
          <a:off x="152407" y="0"/>
          <a:ext cx="2720340" cy="1676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27B961-899C-42F1-98B9-8FCDB878B973}">
      <dsp:nvSpPr>
        <dsp:cNvPr id="0" name=""/>
        <dsp:cNvSpPr/>
      </dsp:nvSpPr>
      <dsp:spPr>
        <a:xfrm>
          <a:off x="357210" y="533400"/>
          <a:ext cx="1817379" cy="622487"/>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Message</a:t>
          </a:r>
          <a:endParaRPr lang="en-US" sz="2700" kern="1200" dirty="0"/>
        </a:p>
      </dsp:txBody>
      <dsp:txXfrm>
        <a:off x="357210" y="533400"/>
        <a:ext cx="1817379" cy="62248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11B799-027F-4005-8314-0EE14BA3C2F7}">
      <dsp:nvSpPr>
        <dsp:cNvPr id="0" name=""/>
        <dsp:cNvSpPr/>
      </dsp:nvSpPr>
      <dsp:spPr>
        <a:xfrm>
          <a:off x="0" y="258095"/>
          <a:ext cx="8229600" cy="428400"/>
        </a:xfrm>
        <a:prstGeom prst="rect">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E47CED-4978-4CDF-B68C-47A8C1BA20B8}">
      <dsp:nvSpPr>
        <dsp:cNvPr id="0" name=""/>
        <dsp:cNvSpPr/>
      </dsp:nvSpPr>
      <dsp:spPr>
        <a:xfrm>
          <a:off x="411480" y="7175"/>
          <a:ext cx="6953361" cy="50184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kern="1200" dirty="0" smtClean="0"/>
            <a:t>Message must be clear</a:t>
          </a:r>
          <a:endParaRPr lang="en-US" sz="2400" kern="1200" dirty="0"/>
        </a:p>
      </dsp:txBody>
      <dsp:txXfrm>
        <a:off x="411480" y="7175"/>
        <a:ext cx="6953361" cy="501840"/>
      </dsp:txXfrm>
    </dsp:sp>
    <dsp:sp modelId="{324BF526-C792-42CB-B90C-CB8CD8FCBC5F}">
      <dsp:nvSpPr>
        <dsp:cNvPr id="0" name=""/>
        <dsp:cNvSpPr/>
      </dsp:nvSpPr>
      <dsp:spPr>
        <a:xfrm>
          <a:off x="0" y="1308599"/>
          <a:ext cx="8229600" cy="428400"/>
        </a:xfrm>
        <a:prstGeom prst="rect">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9DB3C9-596B-4A31-A722-0E65898A5DAE}">
      <dsp:nvSpPr>
        <dsp:cNvPr id="0" name=""/>
        <dsp:cNvSpPr/>
      </dsp:nvSpPr>
      <dsp:spPr>
        <a:xfrm>
          <a:off x="411480" y="778295"/>
          <a:ext cx="6979918" cy="781224"/>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kern="1200" dirty="0" smtClean="0"/>
            <a:t>Sender must deliver message clearly and concisely</a:t>
          </a:r>
          <a:endParaRPr lang="en-US" sz="2400" kern="1200" dirty="0"/>
        </a:p>
      </dsp:txBody>
      <dsp:txXfrm>
        <a:off x="411480" y="778295"/>
        <a:ext cx="6979918" cy="781224"/>
      </dsp:txXfrm>
    </dsp:sp>
    <dsp:sp modelId="{19846876-FC5F-4C66-8540-1D58126405D1}">
      <dsp:nvSpPr>
        <dsp:cNvPr id="0" name=""/>
        <dsp:cNvSpPr/>
      </dsp:nvSpPr>
      <dsp:spPr>
        <a:xfrm>
          <a:off x="0" y="2343722"/>
          <a:ext cx="8229600" cy="428400"/>
        </a:xfrm>
        <a:prstGeom prst="rect">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F2BF09-B693-4B08-BF53-C29830CCF09D}">
      <dsp:nvSpPr>
        <dsp:cNvPr id="0" name=""/>
        <dsp:cNvSpPr/>
      </dsp:nvSpPr>
      <dsp:spPr>
        <a:xfrm>
          <a:off x="411480" y="1828799"/>
          <a:ext cx="6979918" cy="765842"/>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kern="1200" dirty="0" smtClean="0"/>
            <a:t>Receiver must be able to hear and receive the message</a:t>
          </a:r>
          <a:endParaRPr lang="en-US" sz="2400" kern="1200" dirty="0"/>
        </a:p>
      </dsp:txBody>
      <dsp:txXfrm>
        <a:off x="411480" y="1828799"/>
        <a:ext cx="6979918" cy="765842"/>
      </dsp:txXfrm>
    </dsp:sp>
    <dsp:sp modelId="{19B21C2C-01E0-4158-9941-B60908597FC6}">
      <dsp:nvSpPr>
        <dsp:cNvPr id="0" name=""/>
        <dsp:cNvSpPr/>
      </dsp:nvSpPr>
      <dsp:spPr>
        <a:xfrm>
          <a:off x="0" y="3319267"/>
          <a:ext cx="8229600" cy="428400"/>
        </a:xfrm>
        <a:prstGeom prst="rect">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441758-AD58-48A6-A6B1-94206022384D}">
      <dsp:nvSpPr>
        <dsp:cNvPr id="0" name=""/>
        <dsp:cNvSpPr/>
      </dsp:nvSpPr>
      <dsp:spPr>
        <a:xfrm>
          <a:off x="411480" y="2863922"/>
          <a:ext cx="6979918" cy="706264"/>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kern="1200" dirty="0" smtClean="0"/>
            <a:t>Receiver must be able to understand the message</a:t>
          </a:r>
          <a:endParaRPr lang="en-US" sz="2400" kern="1200" dirty="0"/>
        </a:p>
      </dsp:txBody>
      <dsp:txXfrm>
        <a:off x="411480" y="2863922"/>
        <a:ext cx="6979918" cy="706264"/>
      </dsp:txXfrm>
    </dsp:sp>
    <dsp:sp modelId="{7106A1D6-6932-470D-81B6-90941BF6A8B5}">
      <dsp:nvSpPr>
        <dsp:cNvPr id="0" name=""/>
        <dsp:cNvSpPr/>
      </dsp:nvSpPr>
      <dsp:spPr>
        <a:xfrm>
          <a:off x="0" y="4090387"/>
          <a:ext cx="8229600" cy="428400"/>
        </a:xfrm>
        <a:prstGeom prst="rect">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E5FCE4-F11D-4946-BE84-5FB5EC31C9D9}">
      <dsp:nvSpPr>
        <dsp:cNvPr id="0" name=""/>
        <dsp:cNvSpPr/>
      </dsp:nvSpPr>
      <dsp:spPr>
        <a:xfrm>
          <a:off x="411480" y="3839467"/>
          <a:ext cx="6979918" cy="50184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kern="1200" dirty="0" smtClean="0"/>
            <a:t>Interruption or distractions must be avoided</a:t>
          </a:r>
          <a:endParaRPr lang="en-US" sz="2400" kern="1200" dirty="0"/>
        </a:p>
      </dsp:txBody>
      <dsp:txXfrm>
        <a:off x="411480" y="3839467"/>
        <a:ext cx="6979918" cy="5018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87A91BD4-0D56-409C-9C0A-F61C788CC613}" type="datetimeFigureOut">
              <a:rPr lang="en-US" smtClean="0"/>
              <a:pPr/>
              <a:t>1/13/2013</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E65E4ABC-A8FA-40CB-B7C7-93584E2CFA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4020D4-56F2-4029-94B2-411D010197EA}" type="slidenum">
              <a:rPr lang="en-US"/>
              <a:pPr/>
              <a:t>3</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2B11DA-7639-4E0D-9164-971C3B514598}" type="slidenum">
              <a:rPr lang="en-US"/>
              <a:pPr/>
              <a:t>16</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9B6157-A69D-4F0D-A130-C15ECED0E2C6}" type="slidenum">
              <a:rPr lang="en-US"/>
              <a:pPr/>
              <a:t>17</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D085D4-5153-4BE0-AAF0-9AA2E9262B66}" type="slidenum">
              <a:rPr lang="en-US"/>
              <a:pPr/>
              <a:t>18</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DB434C-0071-4FFE-8C49-24C2331DB9A3}" type="slidenum">
              <a:rPr lang="en-US"/>
              <a:pPr/>
              <a:t>19</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a:t>
            </a:r>
            <a:r>
              <a:rPr lang="en-US" baseline="0" dirty="0" smtClean="0"/>
              <a:t> notes;</a:t>
            </a:r>
          </a:p>
          <a:p>
            <a:endParaRPr lang="en-US" baseline="0" dirty="0" smtClean="0"/>
          </a:p>
          <a:p>
            <a:r>
              <a:rPr lang="en-US" baseline="0" dirty="0" smtClean="0"/>
              <a:t>Ask students to imagine themselves as a receptionist at a Veterinary office.  Have them give examples of each type of feedback.</a:t>
            </a:r>
            <a:endParaRPr lang="en-US" dirty="0"/>
          </a:p>
        </p:txBody>
      </p:sp>
      <p:sp>
        <p:nvSpPr>
          <p:cNvPr id="4" name="Slide Number Placeholder 3"/>
          <p:cNvSpPr>
            <a:spLocks noGrp="1"/>
          </p:cNvSpPr>
          <p:nvPr>
            <p:ph type="sldNum" sz="quarter" idx="10"/>
          </p:nvPr>
        </p:nvSpPr>
        <p:spPr/>
        <p:txBody>
          <a:bodyPr/>
          <a:lstStyle/>
          <a:p>
            <a:fld id="{E65E4ABC-A8FA-40CB-B7C7-93584E2CFA90}"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286E01-4555-4453-B0FB-FCA7280FB730}" type="slidenum">
              <a:rPr lang="en-US"/>
              <a:pPr/>
              <a:t>21</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324CC-8EB9-4DC7-8B13-9FB568276919}" type="slidenum">
              <a:rPr lang="en-US"/>
              <a:pPr/>
              <a:t>22</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7E1E43-4B33-469E-95AA-8A413019515D}" type="slidenum">
              <a:rPr lang="en-US"/>
              <a:pPr/>
              <a:t>23</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DE8AF2-55EC-4E3B-96D2-032D0AD89384}" type="slidenum">
              <a:rPr lang="en-US"/>
              <a:pPr/>
              <a:t>24</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E8CD30-82E0-4E10-A047-9E84D0B68211}" type="slidenum">
              <a:rPr lang="en-US"/>
              <a:pPr/>
              <a:t>25</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Notes:</a:t>
            </a:r>
          </a:p>
          <a:p>
            <a:endParaRPr lang="en-US" dirty="0" smtClean="0"/>
          </a:p>
          <a:p>
            <a:r>
              <a:rPr lang="en-US" dirty="0" smtClean="0"/>
              <a:t>The sender is likely</a:t>
            </a:r>
            <a:r>
              <a:rPr lang="en-US" baseline="0" dirty="0" smtClean="0"/>
              <a:t> a home health nurse or hospice volunteer.</a:t>
            </a:r>
          </a:p>
          <a:p>
            <a:r>
              <a:rPr lang="en-US" baseline="0" dirty="0" smtClean="0"/>
              <a:t>The receive is the patient.</a:t>
            </a:r>
          </a:p>
          <a:p>
            <a:r>
              <a:rPr lang="en-US" baseline="0" dirty="0" smtClean="0"/>
              <a:t>The message includes an element of caring and encouragement – evidenced by the touch and smile.</a:t>
            </a:r>
          </a:p>
          <a:p>
            <a:r>
              <a:rPr lang="en-US" baseline="0" dirty="0" smtClean="0"/>
              <a:t>The feedback is acceptance and/or agreement by the patient, who appears to be smiling at the healthcare worker.</a:t>
            </a:r>
          </a:p>
        </p:txBody>
      </p:sp>
      <p:sp>
        <p:nvSpPr>
          <p:cNvPr id="4" name="Slide Number Placeholder 3"/>
          <p:cNvSpPr>
            <a:spLocks noGrp="1"/>
          </p:cNvSpPr>
          <p:nvPr>
            <p:ph type="sldNum" sz="quarter" idx="10"/>
          </p:nvPr>
        </p:nvSpPr>
        <p:spPr/>
        <p:txBody>
          <a:bodyPr/>
          <a:lstStyle/>
          <a:p>
            <a:fld id="{E65E4ABC-A8FA-40CB-B7C7-93584E2CFA90}"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31487-EE97-410A-8F9D-754E20B38E27}" type="slidenum">
              <a:rPr lang="en-US"/>
              <a:pPr/>
              <a:t>26</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529E74-1CA0-4340-B3E1-DF4C3400AEDF}" type="slidenum">
              <a:rPr lang="en-US"/>
              <a:pPr/>
              <a:t>27</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DA14E4-AABF-4FE6-9617-09006FF3DB12}" type="slidenum">
              <a:rPr lang="en-US"/>
              <a:pPr/>
              <a:t>28</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F05613-D013-4A80-B44F-31698ABF536A}" type="slidenum">
              <a:rPr lang="en-US"/>
              <a:pPr/>
              <a:t>32</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554735-CD7C-45FD-9BBD-3C5915283ACE}" type="slidenum">
              <a:rPr lang="en-US"/>
              <a:pPr/>
              <a:t>33</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EF9DF-B639-4177-A070-0DA5D018BB5A}" type="slidenum">
              <a:rPr lang="en-US"/>
              <a:pPr/>
              <a:t>34</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426BF5-A923-4D81-BA99-7D2ABCB3B198}" type="slidenum">
              <a:rPr lang="en-US"/>
              <a:pPr/>
              <a:t>35</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AB1960-9A06-48E4-A867-A2B3E9879C22}" type="slidenum">
              <a:rPr lang="en-US"/>
              <a:pPr/>
              <a:t>36</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a:t>
            </a:r>
            <a:r>
              <a:rPr lang="en-US" baseline="0" dirty="0" smtClean="0"/>
              <a:t> Notes:</a:t>
            </a:r>
          </a:p>
          <a:p>
            <a:endParaRPr lang="en-US" baseline="0" dirty="0" smtClean="0"/>
          </a:p>
          <a:p>
            <a:r>
              <a:rPr lang="en-US" baseline="0" dirty="0" smtClean="0"/>
              <a:t>The next 5 slides will help students learn the difference between objective and subjective information.</a:t>
            </a:r>
            <a:endParaRPr lang="en-US" dirty="0"/>
          </a:p>
        </p:txBody>
      </p:sp>
      <p:sp>
        <p:nvSpPr>
          <p:cNvPr id="4" name="Slide Number Placeholder 3"/>
          <p:cNvSpPr>
            <a:spLocks noGrp="1"/>
          </p:cNvSpPr>
          <p:nvPr>
            <p:ph type="sldNum" sz="quarter" idx="10"/>
          </p:nvPr>
        </p:nvSpPr>
        <p:spPr/>
        <p:txBody>
          <a:bodyPr/>
          <a:lstStyle/>
          <a:p>
            <a:fld id="{E65E4ABC-A8FA-40CB-B7C7-93584E2CFA90}" type="slidenum">
              <a:rPr lang="en-US" smtClean="0"/>
              <a:pPr/>
              <a:t>38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a:t>
            </a:r>
            <a:r>
              <a:rPr lang="en-US" baseline="0" dirty="0" smtClean="0"/>
              <a:t> Notes:</a:t>
            </a:r>
          </a:p>
          <a:p>
            <a:endParaRPr lang="en-US" baseline="0" dirty="0" smtClean="0"/>
          </a:p>
          <a:p>
            <a:r>
              <a:rPr lang="en-US" baseline="0" dirty="0" smtClean="0"/>
              <a:t>This slide gives you the opportunity to determine if students know the difference between objective and subjective information.  You can have them write their answers on scratch paper before revealing the correct response.  Recognize those students who answer all 8 correctly.</a:t>
            </a:r>
          </a:p>
        </p:txBody>
      </p:sp>
      <p:sp>
        <p:nvSpPr>
          <p:cNvPr id="4" name="Slide Number Placeholder 3"/>
          <p:cNvSpPr>
            <a:spLocks noGrp="1"/>
          </p:cNvSpPr>
          <p:nvPr>
            <p:ph type="sldNum" sz="quarter" idx="10"/>
          </p:nvPr>
        </p:nvSpPr>
        <p:spPr/>
        <p:txBody>
          <a:bodyPr/>
          <a:lstStyle/>
          <a:p>
            <a:fld id="{E65E4ABC-A8FA-40CB-B7C7-93584E2CFA90}" type="slidenum">
              <a:rPr lang="en-US" smtClean="0"/>
              <a:pPr/>
              <a:t>42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B229D8-7D10-4D10-9130-E7092FCA43AC}" type="slidenum">
              <a:rPr lang="en-US"/>
              <a:pPr/>
              <a:t>5</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Notes:</a:t>
            </a:r>
          </a:p>
          <a:p>
            <a:endParaRPr lang="en-US" dirty="0" smtClean="0"/>
          </a:p>
          <a:p>
            <a:r>
              <a:rPr lang="en-US" dirty="0" smtClean="0"/>
              <a:t>Describe the elements of the communication model.</a:t>
            </a:r>
          </a:p>
          <a:p>
            <a:endParaRPr lang="en-US" dirty="0" smtClean="0"/>
          </a:p>
        </p:txBody>
      </p:sp>
      <p:sp>
        <p:nvSpPr>
          <p:cNvPr id="4" name="Slide Number Placeholder 3"/>
          <p:cNvSpPr>
            <a:spLocks noGrp="1"/>
          </p:cNvSpPr>
          <p:nvPr>
            <p:ph type="sldNum" sz="quarter" idx="10"/>
          </p:nvPr>
        </p:nvSpPr>
        <p:spPr/>
        <p:txBody>
          <a:bodyPr/>
          <a:lstStyle/>
          <a:p>
            <a:fld id="{E65E4ABC-A8FA-40CB-B7C7-93584E2CFA90}"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a:t>
            </a:r>
            <a:r>
              <a:rPr lang="en-US" baseline="0" dirty="0" smtClean="0"/>
              <a:t> Notes:</a:t>
            </a:r>
          </a:p>
          <a:p>
            <a:endParaRPr lang="en-US" baseline="0" dirty="0" smtClean="0"/>
          </a:p>
          <a:p>
            <a:r>
              <a:rPr lang="en-US" baseline="0" dirty="0" smtClean="0"/>
              <a:t>First question – have students give examples of situations that would block any of the elements of communication.  Pages 86-88 in Diversified Health Occupations, 7</a:t>
            </a:r>
            <a:r>
              <a:rPr lang="en-US" baseline="30000" dirty="0" smtClean="0"/>
              <a:t>th</a:t>
            </a:r>
            <a:r>
              <a:rPr lang="en-US" baseline="0" dirty="0" smtClean="0"/>
              <a:t> edition, contains a number of examples.</a:t>
            </a:r>
          </a:p>
        </p:txBody>
      </p:sp>
      <p:sp>
        <p:nvSpPr>
          <p:cNvPr id="4" name="Slide Number Placeholder 3"/>
          <p:cNvSpPr>
            <a:spLocks noGrp="1"/>
          </p:cNvSpPr>
          <p:nvPr>
            <p:ph type="sldNum" sz="quarter" idx="10"/>
          </p:nvPr>
        </p:nvSpPr>
        <p:spPr/>
        <p:txBody>
          <a:bodyPr/>
          <a:lstStyle/>
          <a:p>
            <a:fld id="{E65E4ABC-A8FA-40CB-B7C7-93584E2CFA90}"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FC9836-1A30-47BF-B27B-22757712D7D4}" type="slidenum">
              <a:rPr lang="en-US"/>
              <a:pPr/>
              <a:t>12</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03C57-2B2A-49F7-88DD-8CB409EF5CC6}" type="slidenum">
              <a:rPr lang="en-US"/>
              <a:pPr/>
              <a:t>13</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notes:</a:t>
            </a:r>
          </a:p>
          <a:p>
            <a:r>
              <a:rPr lang="en-US" dirty="0" smtClean="0"/>
              <a:t/>
            </a:r>
            <a:br>
              <a:rPr lang="en-US" dirty="0" smtClean="0"/>
            </a:br>
            <a:r>
              <a:rPr lang="en-US" dirty="0" smtClean="0"/>
              <a:t>This</a:t>
            </a:r>
            <a:r>
              <a:rPr lang="en-US" baseline="0" dirty="0" smtClean="0"/>
              <a:t> slide summarizes the key points of the communication model.</a:t>
            </a:r>
            <a:endParaRPr lang="en-US" dirty="0" smtClean="0"/>
          </a:p>
        </p:txBody>
      </p:sp>
      <p:sp>
        <p:nvSpPr>
          <p:cNvPr id="4" name="Slide Number Placeholder 3"/>
          <p:cNvSpPr>
            <a:spLocks noGrp="1"/>
          </p:cNvSpPr>
          <p:nvPr>
            <p:ph type="sldNum" sz="quarter" idx="10"/>
          </p:nvPr>
        </p:nvSpPr>
        <p:spPr/>
        <p:txBody>
          <a:bodyPr/>
          <a:lstStyle/>
          <a:p>
            <a:fld id="{E65E4ABC-A8FA-40CB-B7C7-93584E2CFA90}"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8AE618-F6C0-4A9C-87B9-90EEAF9F0073}" type="slidenum">
              <a:rPr lang="en-US"/>
              <a:pPr/>
              <a:t>15</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9EC3068-B771-462F-A501-D8AE44D056F9}" type="datetimeFigureOut">
              <a:rPr lang="en-US" smtClean="0"/>
              <a:pPr/>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DBC5D-0F00-4351-840D-98C126E5D0BD}" type="slidenum">
              <a:rPr lang="en-US" smtClean="0"/>
              <a:pPr/>
              <a:t>‹#›</a:t>
            </a:fld>
            <a:endParaRPr lang="en-US"/>
          </a:p>
        </p:txBody>
      </p:sp>
      <p:sp>
        <p:nvSpPr>
          <p:cNvPr id="8" name="Half Frame 7"/>
          <p:cNvSpPr/>
          <p:nvPr userDrawn="1"/>
        </p:nvSpPr>
        <p:spPr>
          <a:xfrm>
            <a:off x="0" y="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p:cNvSpPr/>
          <p:nvPr userDrawn="1"/>
        </p:nvSpPr>
        <p:spPr>
          <a:xfrm rot="16200000">
            <a:off x="-38100" y="598170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p:cNvSpPr/>
          <p:nvPr userDrawn="1"/>
        </p:nvSpPr>
        <p:spPr>
          <a:xfrm rot="5400000">
            <a:off x="8267700" y="3810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lf Frame 11"/>
          <p:cNvSpPr/>
          <p:nvPr userDrawn="1"/>
        </p:nvSpPr>
        <p:spPr>
          <a:xfrm rot="10800000">
            <a:off x="8229600" y="601980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EC3068-B771-462F-A501-D8AE44D056F9}" type="datetimeFigureOut">
              <a:rPr lang="en-US" smtClean="0"/>
              <a:pPr/>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DBC5D-0F00-4351-840D-98C126E5D0BD}"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EC3068-B771-462F-A501-D8AE44D056F9}" type="datetimeFigureOut">
              <a:rPr lang="en-US" smtClean="0"/>
              <a:pPr/>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DBC5D-0F00-4351-840D-98C126E5D0BD}"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33400" y="160020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9EC3068-B771-462F-A501-D8AE44D056F9}" type="datetimeFigureOut">
              <a:rPr lang="en-US" smtClean="0"/>
              <a:pPr/>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DBC5D-0F00-4351-840D-98C126E5D0BD}" type="slidenum">
              <a:rPr lang="en-US" smtClean="0"/>
              <a:pPr/>
              <a:t>‹#›</a:t>
            </a:fld>
            <a:endParaRPr lang="en-US"/>
          </a:p>
        </p:txBody>
      </p:sp>
      <p:sp>
        <p:nvSpPr>
          <p:cNvPr id="7" name="Half Frame 6"/>
          <p:cNvSpPr/>
          <p:nvPr userDrawn="1"/>
        </p:nvSpPr>
        <p:spPr>
          <a:xfrm>
            <a:off x="0" y="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userDrawn="1"/>
        </p:nvSpPr>
        <p:spPr>
          <a:xfrm rot="16200000">
            <a:off x="-38100" y="598170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userDrawn="1"/>
        </p:nvSpPr>
        <p:spPr>
          <a:xfrm rot="5400000">
            <a:off x="8267700" y="3810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p:cNvSpPr/>
          <p:nvPr userDrawn="1"/>
        </p:nvSpPr>
        <p:spPr>
          <a:xfrm rot="10800000">
            <a:off x="8229600" y="601980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EC3068-B771-462F-A501-D8AE44D056F9}" type="datetimeFigureOut">
              <a:rPr lang="en-US" smtClean="0"/>
              <a:pPr/>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DBC5D-0F00-4351-840D-98C126E5D0BD}"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EC3068-B771-462F-A501-D8AE44D056F9}" type="datetimeFigureOut">
              <a:rPr lang="en-US" smtClean="0"/>
              <a:pPr/>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DBC5D-0F00-4351-840D-98C126E5D0BD}" type="slidenum">
              <a:rPr lang="en-US" smtClean="0"/>
              <a:pPr/>
              <a:t>‹#›</a:t>
            </a:fld>
            <a:endParaRPr lang="en-US"/>
          </a:p>
        </p:txBody>
      </p:sp>
      <p:sp>
        <p:nvSpPr>
          <p:cNvPr id="8" name="Half Frame 7"/>
          <p:cNvSpPr/>
          <p:nvPr userDrawn="1"/>
        </p:nvSpPr>
        <p:spPr>
          <a:xfrm>
            <a:off x="0" y="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userDrawn="1"/>
        </p:nvSpPr>
        <p:spPr>
          <a:xfrm rot="16200000">
            <a:off x="-38100" y="598170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p:cNvSpPr/>
          <p:nvPr userDrawn="1"/>
        </p:nvSpPr>
        <p:spPr>
          <a:xfrm rot="5400000">
            <a:off x="8267700" y="3810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p:cNvSpPr/>
          <p:nvPr userDrawn="1"/>
        </p:nvSpPr>
        <p:spPr>
          <a:xfrm rot="10800000">
            <a:off x="8229600" y="601980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EC3068-B771-462F-A501-D8AE44D056F9}" type="datetimeFigureOut">
              <a:rPr lang="en-US" smtClean="0"/>
              <a:pPr/>
              <a:t>1/13/2013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4DBC5D-0F00-4351-840D-98C126E5D0BD}"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EC3068-B771-462F-A501-D8AE44D056F9}" type="datetimeFigureOut">
              <a:rPr lang="en-US" smtClean="0"/>
              <a:pPr/>
              <a:t>1/13/2013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4DBC5D-0F00-4351-840D-98C126E5D0BD}"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C3068-B771-462F-A501-D8AE44D056F9}" type="datetimeFigureOut">
              <a:rPr lang="en-US" smtClean="0"/>
              <a:pPr/>
              <a:t>1/13/2013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4DBC5D-0F00-4351-840D-98C126E5D0BD}"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EC3068-B771-462F-A501-D8AE44D056F9}" type="datetimeFigureOut">
              <a:rPr lang="en-US" smtClean="0"/>
              <a:pPr/>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DBC5D-0F00-4351-840D-98C126E5D0BD}"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EC3068-B771-462F-A501-D8AE44D056F9}" type="datetimeFigureOut">
              <a:rPr lang="en-US" smtClean="0"/>
              <a:pPr/>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DBC5D-0F00-4351-840D-98C126E5D0BD}"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C3068-B771-462F-A501-D8AE44D056F9}" type="datetimeFigureOut">
              <a:rPr lang="en-US" smtClean="0"/>
              <a:pPr/>
              <a:t>1/13/2013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DBC5D-0F00-4351-840D-98C126E5D0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esl-lab.com/para.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85800"/>
            <a:ext cx="6324600" cy="2155825"/>
          </a:xfrm>
        </p:spPr>
        <p:txBody>
          <a:bodyPr>
            <a:norm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Healthcare</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Communication Skills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ubtitle 2"/>
          <p:cNvSpPr>
            <a:spLocks noGrp="1"/>
          </p:cNvSpPr>
          <p:nvPr>
            <p:ph type="subTitle" idx="1"/>
          </p:nvPr>
        </p:nvSpPr>
        <p:spPr>
          <a:xfrm>
            <a:off x="1295400" y="5791200"/>
            <a:ext cx="6781800" cy="838200"/>
          </a:xfrm>
        </p:spPr>
        <p:txBody>
          <a:bodyPr>
            <a:normAutofit/>
          </a:bodyPr>
          <a:lstStyle/>
          <a:p>
            <a:endParaRPr lang="en-US" sz="2000" dirty="0"/>
          </a:p>
        </p:txBody>
      </p:sp>
      <p:pic>
        <p:nvPicPr>
          <p:cNvPr id="2050" name="Picture 2" descr="E:\IMAGES.TIF\PROF\MED_DEN\PRFMD155.TIF"/>
          <p:cNvPicPr>
            <a:picLocks noChangeAspect="1" noChangeArrowheads="1"/>
          </p:cNvPicPr>
          <p:nvPr/>
        </p:nvPicPr>
        <p:blipFill>
          <a:blip r:embed="rId2" cstate="print"/>
          <a:srcRect/>
          <a:stretch>
            <a:fillRect/>
          </a:stretch>
        </p:blipFill>
        <p:spPr bwMode="auto">
          <a:xfrm>
            <a:off x="2667000" y="2731372"/>
            <a:ext cx="4038600" cy="2831228"/>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01625" y="1524000"/>
            <a:ext cx="4040188" cy="733425"/>
          </a:xfrm>
        </p:spPr>
        <p:txBody>
          <a:bodyPr/>
          <a:lstStyle/>
          <a:p>
            <a:pPr eaLnBrk="1" fontAlgn="auto" hangingPunct="1">
              <a:spcAft>
                <a:spcPts val="0"/>
              </a:spcAft>
              <a:buFont typeface="Wingdings 2"/>
              <a:buNone/>
              <a:defRPr/>
            </a:pPr>
            <a:r>
              <a:rPr/>
              <a:t>Physical disabilities</a:t>
            </a:r>
          </a:p>
        </p:txBody>
      </p:sp>
      <p:sp>
        <p:nvSpPr>
          <p:cNvPr id="7" name="Text Placeholder 6"/>
          <p:cNvSpPr>
            <a:spLocks noGrp="1"/>
          </p:cNvSpPr>
          <p:nvPr>
            <p:ph type="body" sz="half" idx="3"/>
          </p:nvPr>
        </p:nvSpPr>
        <p:spPr>
          <a:xfrm>
            <a:off x="4791075" y="1524000"/>
            <a:ext cx="4041775" cy="731838"/>
          </a:xfrm>
        </p:spPr>
        <p:txBody>
          <a:bodyPr/>
          <a:lstStyle/>
          <a:p>
            <a:pPr eaLnBrk="1" fontAlgn="auto" hangingPunct="1">
              <a:spcAft>
                <a:spcPts val="0"/>
              </a:spcAft>
              <a:buFont typeface="Wingdings 2"/>
              <a:buNone/>
              <a:defRPr/>
            </a:pPr>
            <a:r>
              <a:rPr lang="en-US" dirty="0" smtClean="0"/>
              <a:t>Psychological </a:t>
            </a:r>
            <a:endParaRPr lang="en-US" dirty="0"/>
          </a:p>
        </p:txBody>
      </p:sp>
      <p:sp>
        <p:nvSpPr>
          <p:cNvPr id="19460" name="Content Placeholder 5"/>
          <p:cNvSpPr>
            <a:spLocks noGrp="1"/>
          </p:cNvSpPr>
          <p:nvPr>
            <p:ph sz="quarter" idx="2"/>
          </p:nvPr>
        </p:nvSpPr>
        <p:spPr>
          <a:xfrm>
            <a:off x="301625" y="2471738"/>
            <a:ext cx="4041775" cy="3817937"/>
          </a:xfrm>
        </p:spPr>
        <p:txBody>
          <a:bodyPr/>
          <a:lstStyle/>
          <a:p>
            <a:pPr eaLnBrk="1" hangingPunct="1"/>
            <a:r>
              <a:rPr lang="en-US" smtClean="0"/>
              <a:t>Deafness/hearing loss</a:t>
            </a:r>
          </a:p>
          <a:p>
            <a:pPr eaLnBrk="1" hangingPunct="1"/>
            <a:r>
              <a:rPr lang="en-US" smtClean="0"/>
              <a:t>Blindness/impaired vision</a:t>
            </a:r>
          </a:p>
          <a:p>
            <a:pPr eaLnBrk="1" hangingPunct="1"/>
            <a:r>
              <a:rPr lang="en-US" smtClean="0"/>
              <a:t>Aphasia/speech impairments</a:t>
            </a:r>
          </a:p>
        </p:txBody>
      </p:sp>
      <p:sp>
        <p:nvSpPr>
          <p:cNvPr id="19461" name="Content Placeholder 7"/>
          <p:cNvSpPr>
            <a:spLocks noGrp="1"/>
          </p:cNvSpPr>
          <p:nvPr>
            <p:ph sz="quarter" idx="4"/>
          </p:nvPr>
        </p:nvSpPr>
        <p:spPr>
          <a:xfrm>
            <a:off x="4800600" y="2471738"/>
            <a:ext cx="4038600" cy="3821112"/>
          </a:xfrm>
        </p:spPr>
        <p:txBody>
          <a:bodyPr/>
          <a:lstStyle/>
          <a:p>
            <a:pPr eaLnBrk="1" hangingPunct="1"/>
            <a:r>
              <a:rPr lang="en-US" smtClean="0"/>
              <a:t>Caused by prejudice, attitudes and personality</a:t>
            </a:r>
          </a:p>
          <a:p>
            <a:pPr lvl="1" eaLnBrk="1" hangingPunct="1"/>
            <a:r>
              <a:rPr lang="en-US" smtClean="0"/>
              <a:t>Moralizing</a:t>
            </a:r>
          </a:p>
          <a:p>
            <a:pPr lvl="1" eaLnBrk="1" hangingPunct="1"/>
            <a:r>
              <a:rPr lang="en-US" smtClean="0"/>
              <a:t>Lecturing</a:t>
            </a:r>
          </a:p>
          <a:p>
            <a:pPr lvl="1" eaLnBrk="1" hangingPunct="1"/>
            <a:r>
              <a:rPr lang="en-US" smtClean="0"/>
              <a:t>Over-reacting</a:t>
            </a:r>
          </a:p>
          <a:p>
            <a:pPr lvl="1" eaLnBrk="1" hangingPunct="1"/>
            <a:r>
              <a:rPr lang="en-US" smtClean="0"/>
              <a:t>Arguing</a:t>
            </a:r>
          </a:p>
          <a:p>
            <a:pPr lvl="1" eaLnBrk="1" hangingPunct="1"/>
            <a:r>
              <a:rPr lang="en-US" smtClean="0"/>
              <a:t>Prejudging</a:t>
            </a:r>
          </a:p>
          <a:p>
            <a:pPr lvl="1" eaLnBrk="1" hangingPunct="1"/>
            <a:r>
              <a:rPr lang="en-US" smtClean="0"/>
              <a:t>Advising</a:t>
            </a:r>
          </a:p>
        </p:txBody>
      </p:sp>
      <p:sp>
        <p:nvSpPr>
          <p:cNvPr id="19462" name="Title 3"/>
          <p:cNvSpPr>
            <a:spLocks noGrp="1"/>
          </p:cNvSpPr>
          <p:nvPr>
            <p:ph type="title"/>
          </p:nvPr>
        </p:nvSpPr>
        <p:spPr/>
        <p:txBody>
          <a:bodyPr/>
          <a:lstStyle/>
          <a:p>
            <a:pPr eaLnBrk="1" hangingPunct="1"/>
            <a:r>
              <a:rPr lang="en-US" smtClean="0"/>
              <a:t>Barriers (continued)</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p:txBody>
          <a:bodyPr/>
          <a:lstStyle/>
          <a:p>
            <a:pPr eaLnBrk="1" hangingPunct="1"/>
            <a:r>
              <a:rPr lang="en-US" smtClean="0">
                <a:solidFill>
                  <a:srgbClr val="7B9899"/>
                </a:solidFill>
              </a:rPr>
              <a:t>Barriers (continued)</a:t>
            </a:r>
          </a:p>
        </p:txBody>
      </p:sp>
      <p:sp>
        <p:nvSpPr>
          <p:cNvPr id="20483" name="Content Placeholder 3"/>
          <p:cNvSpPr>
            <a:spLocks noGrp="1"/>
          </p:cNvSpPr>
          <p:nvPr>
            <p:ph sz="quarter" idx="1"/>
          </p:nvPr>
        </p:nvSpPr>
        <p:spPr>
          <a:xfrm>
            <a:off x="301625" y="1527175"/>
            <a:ext cx="8504238" cy="4572000"/>
          </a:xfrm>
        </p:spPr>
        <p:txBody>
          <a:bodyPr/>
          <a:lstStyle/>
          <a:p>
            <a:pPr eaLnBrk="1" hangingPunct="1"/>
            <a:endParaRPr lang="en-US" dirty="0" smtClean="0"/>
          </a:p>
          <a:p>
            <a:pPr lvl="1" eaLnBrk="1" hangingPunct="1"/>
            <a:r>
              <a:rPr lang="en-US" dirty="0" smtClean="0"/>
              <a:t>Beliefs regarding health care</a:t>
            </a:r>
          </a:p>
          <a:p>
            <a:pPr lvl="1" eaLnBrk="1" hangingPunct="1"/>
            <a:r>
              <a:rPr lang="en-US" dirty="0" smtClean="0"/>
              <a:t>Language differences</a:t>
            </a:r>
          </a:p>
          <a:p>
            <a:pPr lvl="1" eaLnBrk="1" hangingPunct="1"/>
            <a:r>
              <a:rPr lang="en-US" dirty="0" smtClean="0"/>
              <a:t>Eye contact</a:t>
            </a:r>
          </a:p>
          <a:p>
            <a:pPr lvl="1" eaLnBrk="1" hangingPunct="1"/>
            <a:r>
              <a:rPr lang="en-US" dirty="0" smtClean="0"/>
              <a:t>Ways of dealing w/ terminal illness and/or severe disability</a:t>
            </a:r>
          </a:p>
          <a:p>
            <a:pPr lvl="1"/>
            <a:r>
              <a:rPr lang="en-US" dirty="0" smtClean="0"/>
              <a:t>Touch</a:t>
            </a:r>
            <a:endParaRPr lang="en-US" b="1" dirty="0" smtClean="0">
              <a:solidFill>
                <a:schemeClr val="accent1"/>
              </a:solidFill>
            </a:endParaRPr>
          </a:p>
          <a:p>
            <a:pPr lvl="1" eaLnBrk="1" hangingPunct="1">
              <a:buNone/>
            </a:pPr>
            <a:endParaRPr lang="en-US" dirty="0" smtClean="0"/>
          </a:p>
        </p:txBody>
      </p:sp>
      <p:sp>
        <p:nvSpPr>
          <p:cNvPr id="20484" name="Text Placeholder 1"/>
          <p:cNvSpPr>
            <a:spLocks noGrp="1"/>
          </p:cNvSpPr>
          <p:nvPr>
            <p:ph type="body" idx="4294967295"/>
          </p:nvPr>
        </p:nvSpPr>
        <p:spPr>
          <a:xfrm>
            <a:off x="304800" y="1524000"/>
            <a:ext cx="4040188" cy="733425"/>
          </a:xfrm>
        </p:spPr>
        <p:txBody>
          <a:bodyPr/>
          <a:lstStyle/>
          <a:p>
            <a:pPr eaLnBrk="1" hangingPunct="1"/>
            <a:r>
              <a:rPr lang="en-US" b="1" dirty="0" smtClean="0">
                <a:solidFill>
                  <a:schemeClr val="accent1"/>
                </a:solidFill>
              </a:rPr>
              <a:t>Cultural Diversity</a:t>
            </a:r>
          </a:p>
        </p:txBody>
      </p:sp>
      <p:sp>
        <p:nvSpPr>
          <p:cNvPr id="5" name="Text Placeholder 1"/>
          <p:cNvSpPr txBox="1">
            <a:spLocks/>
          </p:cNvSpPr>
          <p:nvPr/>
        </p:nvSpPr>
        <p:spPr>
          <a:xfrm>
            <a:off x="457200" y="5105400"/>
            <a:ext cx="4040188" cy="73342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1" noProof="0" dirty="0" smtClean="0">
                <a:solidFill>
                  <a:schemeClr val="accent1"/>
                </a:solidFill>
              </a:rPr>
              <a:t>Heavy Medication</a:t>
            </a:r>
            <a:endParaRPr kumimoji="0" lang="en-US" sz="3200" b="1" i="0" u="none" strike="noStrike" kern="1200" cap="none" spc="0" normalizeH="0" baseline="0" noProof="0" dirty="0" smtClean="0">
              <a:ln>
                <a:noFill/>
              </a:ln>
              <a:solidFill>
                <a:schemeClr val="accent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dirty="0" smtClean="0"/>
              <a:t>How Can We Have Effective Communication?</a:t>
            </a:r>
            <a:endParaRPr lang="en-US" dirty="0"/>
          </a:p>
        </p:txBody>
      </p:sp>
      <p:sp>
        <p:nvSpPr>
          <p:cNvPr id="29699" name="Rectangle 3"/>
          <p:cNvSpPr>
            <a:spLocks noGrp="1" noChangeArrowheads="1"/>
          </p:cNvSpPr>
          <p:nvPr>
            <p:ph type="body" idx="1"/>
          </p:nvPr>
        </p:nvSpPr>
        <p:spPr>
          <a:xfrm>
            <a:off x="685800" y="1752600"/>
            <a:ext cx="8077200" cy="4648200"/>
          </a:xfrm>
        </p:spPr>
        <p:txBody>
          <a:bodyPr/>
          <a:lstStyle/>
          <a:p>
            <a:r>
              <a:rPr lang="en-US"/>
              <a:t>Health care workers must learn to put barriers aside and show respect to all individuals.</a:t>
            </a:r>
          </a:p>
          <a:p>
            <a:r>
              <a:rPr lang="en-US"/>
              <a:t>We must learn to see beyond the surface to the human beings underneath.</a:t>
            </a:r>
          </a:p>
          <a:p>
            <a:r>
              <a:rPr lang="en-US"/>
              <a:t>We must adjust our communication styles so that patients can understand.</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Effective Communication</a:t>
            </a:r>
          </a:p>
        </p:txBody>
      </p:sp>
      <p:sp>
        <p:nvSpPr>
          <p:cNvPr id="12291" name="Rectangle 3"/>
          <p:cNvSpPr>
            <a:spLocks noGrp="1" noChangeArrowheads="1"/>
          </p:cNvSpPr>
          <p:nvPr>
            <p:ph type="body" idx="1"/>
          </p:nvPr>
        </p:nvSpPr>
        <p:spPr>
          <a:xfrm>
            <a:off x="685800" y="1752600"/>
            <a:ext cx="8153400" cy="4648200"/>
          </a:xfrm>
        </p:spPr>
        <p:txBody>
          <a:bodyPr/>
          <a:lstStyle/>
          <a:p>
            <a:pPr>
              <a:lnSpc>
                <a:spcPct val="90000"/>
              </a:lnSpc>
            </a:pPr>
            <a:r>
              <a:rPr lang="en-US"/>
              <a:t>Developing skills in communication helps you become a better healthcare worker.</a:t>
            </a:r>
          </a:p>
          <a:p>
            <a:pPr>
              <a:lnSpc>
                <a:spcPct val="90000"/>
              </a:lnSpc>
            </a:pPr>
            <a:r>
              <a:rPr lang="en-US"/>
              <a:t>It is important always to be courteous and understanding (polite and considerate towards others).</a:t>
            </a:r>
          </a:p>
          <a:p>
            <a:pPr>
              <a:lnSpc>
                <a:spcPct val="90000"/>
              </a:lnSpc>
            </a:pPr>
            <a:r>
              <a:rPr lang="en-US"/>
              <a:t>Take time to evaluate gestures, facial expressions, and tone of voice in order to understand what is really being said.</a:t>
            </a:r>
          </a:p>
          <a:p>
            <a:pPr lvl="1">
              <a:lnSpc>
                <a:spcPct val="90000"/>
              </a:lnSpc>
            </a:pPr>
            <a:r>
              <a:rPr lang="en-US"/>
              <a:t>You must attempt to understand and to listen.</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Rules for Effective Communication</a:t>
            </a:r>
            <a:endParaRPr lang="en-US" dirty="0"/>
          </a:p>
        </p:txBody>
      </p:sp>
      <p:graphicFrame>
        <p:nvGraphicFramePr>
          <p:cNvPr id="4" name="Content Placeholder 3"/>
          <p:cNvGraphicFramePr>
            <a:graphicFrameLocks noGrp="1"/>
          </p:cNvGraphicFramePr>
          <p:nvPr>
            <p:ph idx="1"/>
          </p:nvPr>
        </p:nvGraphicFramePr>
        <p:xfrm>
          <a:off x="5334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Listening</a:t>
            </a:r>
          </a:p>
        </p:txBody>
      </p:sp>
      <p:sp>
        <p:nvSpPr>
          <p:cNvPr id="16387" name="Rectangle 3"/>
          <p:cNvSpPr>
            <a:spLocks noGrp="1" noChangeArrowheads="1"/>
          </p:cNvSpPr>
          <p:nvPr>
            <p:ph type="body" idx="1"/>
          </p:nvPr>
        </p:nvSpPr>
        <p:spPr>
          <a:xfrm>
            <a:off x="685800" y="1752600"/>
            <a:ext cx="8077200" cy="4648200"/>
          </a:xfrm>
        </p:spPr>
        <p:txBody>
          <a:bodyPr/>
          <a:lstStyle/>
          <a:p>
            <a:r>
              <a:rPr lang="en-US"/>
              <a:t>Essential part of effective communication.</a:t>
            </a:r>
          </a:p>
          <a:p>
            <a:r>
              <a:rPr lang="en-US"/>
              <a:t>Paying attention to and making an effort to hear what the other person is saying.</a:t>
            </a:r>
          </a:p>
          <a:p>
            <a:r>
              <a:rPr lang="en-US"/>
              <a:t>Requires constant practice.</a:t>
            </a:r>
          </a:p>
          <a:p>
            <a:r>
              <a:rPr lang="en-US"/>
              <a:t>Being a good listener makes you a better health care worker.</a:t>
            </a:r>
          </a:p>
          <a:p>
            <a:pPr>
              <a:buFontTx/>
              <a:buNone/>
            </a:pPr>
            <a:endParaRPr lang="en-US"/>
          </a:p>
        </p:txBody>
      </p:sp>
      <p:pic>
        <p:nvPicPr>
          <p:cNvPr id="16388" name="Picture 4" descr="BD05198_"/>
          <p:cNvPicPr>
            <a:picLocks noChangeAspect="1" noChangeArrowheads="1"/>
          </p:cNvPicPr>
          <p:nvPr/>
        </p:nvPicPr>
        <p:blipFill>
          <a:blip r:embed="rId3" cstate="print"/>
          <a:srcRect/>
          <a:stretch>
            <a:fillRect/>
          </a:stretch>
        </p:blipFill>
        <p:spPr bwMode="auto">
          <a:xfrm>
            <a:off x="7162800" y="4724400"/>
            <a:ext cx="1041400" cy="1552575"/>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Listening</a:t>
            </a:r>
          </a:p>
        </p:txBody>
      </p:sp>
      <p:sp>
        <p:nvSpPr>
          <p:cNvPr id="17411" name="Rectangle 3"/>
          <p:cNvSpPr>
            <a:spLocks noGrp="1" noChangeArrowheads="1"/>
          </p:cNvSpPr>
          <p:nvPr>
            <p:ph type="body" idx="1"/>
          </p:nvPr>
        </p:nvSpPr>
        <p:spPr>
          <a:xfrm>
            <a:off x="609600" y="1676400"/>
            <a:ext cx="8153400" cy="4724400"/>
          </a:xfrm>
        </p:spPr>
        <p:txBody>
          <a:bodyPr/>
          <a:lstStyle/>
          <a:p>
            <a:r>
              <a:rPr lang="en-US"/>
              <a:t>Good listening skills:</a:t>
            </a:r>
          </a:p>
          <a:p>
            <a:pPr lvl="1"/>
            <a:r>
              <a:rPr lang="en-US"/>
              <a:t>Show interest and concern for what the speaker is saying.</a:t>
            </a:r>
          </a:p>
          <a:p>
            <a:pPr lvl="1"/>
            <a:r>
              <a:rPr lang="en-US"/>
              <a:t>Be alert and maintain eye contact with the speaker.</a:t>
            </a:r>
          </a:p>
          <a:p>
            <a:pPr lvl="1"/>
            <a:r>
              <a:rPr lang="en-US"/>
              <a:t>Avoid interrupting the speaker.</a:t>
            </a:r>
          </a:p>
          <a:p>
            <a:pPr lvl="1"/>
            <a:r>
              <a:rPr lang="en-US"/>
              <a:t>Pay attention to what the speaker is saying.</a:t>
            </a:r>
          </a:p>
          <a:p>
            <a:pPr lvl="1"/>
            <a:r>
              <a:rPr lang="en-US"/>
              <a:t>Avoid thinking about how you are going to respond.</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Listening</a:t>
            </a:r>
          </a:p>
        </p:txBody>
      </p:sp>
      <p:sp>
        <p:nvSpPr>
          <p:cNvPr id="18435" name="Rectangle 3"/>
          <p:cNvSpPr>
            <a:spLocks noGrp="1" noChangeArrowheads="1"/>
          </p:cNvSpPr>
          <p:nvPr>
            <p:ph type="body" idx="1"/>
          </p:nvPr>
        </p:nvSpPr>
        <p:spPr>
          <a:xfrm>
            <a:off x="685800" y="1752600"/>
            <a:ext cx="8077200" cy="4648200"/>
          </a:xfrm>
        </p:spPr>
        <p:txBody>
          <a:bodyPr/>
          <a:lstStyle/>
          <a:p>
            <a:pPr lvl="1"/>
            <a:r>
              <a:rPr lang="en-US"/>
              <a:t>Try to eliminate your own prejudices and see the other person’s point of view.</a:t>
            </a:r>
          </a:p>
          <a:p>
            <a:pPr lvl="1"/>
            <a:r>
              <a:rPr lang="en-US"/>
              <a:t>Eliminate distractions by moving to a quiet area for the conversation.</a:t>
            </a:r>
          </a:p>
          <a:p>
            <a:pPr lvl="1"/>
            <a:r>
              <a:rPr lang="en-US"/>
              <a:t>Watch the speaker closely to observe actions that may contradict what the person is saying.</a:t>
            </a:r>
          </a:p>
          <a:p>
            <a:pPr lvl="1"/>
            <a:r>
              <a:rPr lang="en-US"/>
              <a:t>Reflect statements back to the speaker to let the speaker know that statements are being heard.</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Listening</a:t>
            </a:r>
          </a:p>
        </p:txBody>
      </p:sp>
      <p:sp>
        <p:nvSpPr>
          <p:cNvPr id="19459" name="Rectangle 3"/>
          <p:cNvSpPr>
            <a:spLocks noGrp="1" noChangeArrowheads="1"/>
          </p:cNvSpPr>
          <p:nvPr>
            <p:ph type="body" idx="1"/>
          </p:nvPr>
        </p:nvSpPr>
        <p:spPr>
          <a:xfrm>
            <a:off x="685800" y="1752600"/>
            <a:ext cx="8077200" cy="4648200"/>
          </a:xfrm>
        </p:spPr>
        <p:txBody>
          <a:bodyPr/>
          <a:lstStyle/>
          <a:p>
            <a:pPr lvl="1"/>
            <a:r>
              <a:rPr lang="en-US"/>
              <a:t>Ask for clarification if you do not understand part of a message.</a:t>
            </a:r>
          </a:p>
          <a:p>
            <a:pPr lvl="1"/>
            <a:r>
              <a:rPr lang="en-US"/>
              <a:t>Keep your temper under control and maintain a positive attitude.</a:t>
            </a:r>
          </a:p>
          <a:p>
            <a:r>
              <a:rPr lang="en-US"/>
              <a:t>Good listening skills also help you follow directions, make good observations of patients, and understand your fellow workers.</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t>Active Listening Skills</a:t>
            </a:r>
          </a:p>
        </p:txBody>
      </p:sp>
      <p:sp>
        <p:nvSpPr>
          <p:cNvPr id="45059" name="Rectangle 3"/>
          <p:cNvSpPr>
            <a:spLocks noGrp="1" noChangeArrowheads="1"/>
          </p:cNvSpPr>
          <p:nvPr>
            <p:ph type="body" idx="1"/>
          </p:nvPr>
        </p:nvSpPr>
        <p:spPr>
          <a:xfrm>
            <a:off x="533400" y="1143000"/>
            <a:ext cx="8229600" cy="4983163"/>
          </a:xfrm>
        </p:spPr>
        <p:txBody>
          <a:bodyPr>
            <a:normAutofit fontScale="92500" lnSpcReduction="20000"/>
          </a:bodyPr>
          <a:lstStyle/>
          <a:p>
            <a:r>
              <a:rPr lang="en-US" b="1" u="sng" dirty="0">
                <a:solidFill>
                  <a:srgbClr val="00FF99"/>
                </a:solidFill>
              </a:rPr>
              <a:t>Reflect</a:t>
            </a:r>
            <a:r>
              <a:rPr lang="en-US" dirty="0"/>
              <a:t> on what the sender is trying to say – think about the message, not just your response.</a:t>
            </a:r>
          </a:p>
          <a:p>
            <a:r>
              <a:rPr lang="en-US" b="1" u="sng" dirty="0">
                <a:solidFill>
                  <a:schemeClr val="accent1"/>
                </a:solidFill>
              </a:rPr>
              <a:t>Restate</a:t>
            </a:r>
            <a:r>
              <a:rPr lang="en-US" dirty="0"/>
              <a:t> (paraphrase) back to the sender to let them know they are being heard and understood.</a:t>
            </a:r>
          </a:p>
          <a:p>
            <a:r>
              <a:rPr lang="en-US" dirty="0"/>
              <a:t>Ask for </a:t>
            </a:r>
            <a:r>
              <a:rPr lang="en-US" b="1" u="sng" dirty="0">
                <a:solidFill>
                  <a:srgbClr val="FFFF00"/>
                </a:solidFill>
              </a:rPr>
              <a:t>clarification</a:t>
            </a:r>
            <a:r>
              <a:rPr lang="en-US" dirty="0"/>
              <a:t> if you do not understand part of the message</a:t>
            </a:r>
            <a:r>
              <a:rPr lang="en-US" dirty="0" smtClean="0"/>
              <a:t>.</a:t>
            </a:r>
          </a:p>
          <a:p>
            <a:r>
              <a:rPr lang="en-US" b="1" u="sng" dirty="0" smtClean="0">
                <a:solidFill>
                  <a:srgbClr val="FF0000"/>
                </a:solidFill>
              </a:rPr>
              <a:t>Request examples </a:t>
            </a:r>
            <a:r>
              <a:rPr lang="en-US" dirty="0" smtClean="0"/>
              <a:t> to help explain or clarify meaning.</a:t>
            </a:r>
          </a:p>
          <a:p>
            <a:r>
              <a:rPr lang="en-US" dirty="0" smtClean="0"/>
              <a:t>Use </a:t>
            </a:r>
            <a:r>
              <a:rPr lang="en-US" b="1" u="sng" dirty="0" smtClean="0">
                <a:solidFill>
                  <a:schemeClr val="accent4"/>
                </a:solidFill>
              </a:rPr>
              <a:t>questioning</a:t>
            </a:r>
            <a:r>
              <a:rPr lang="en-US" dirty="0" smtClean="0"/>
              <a:t> to find out more information.</a:t>
            </a:r>
          </a:p>
          <a:p>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communication?</a:t>
            </a:r>
            <a:endParaRPr lang="en-US" dirty="0"/>
          </a:p>
        </p:txBody>
      </p:sp>
      <p:sp>
        <p:nvSpPr>
          <p:cNvPr id="3" name="Content Placeholder 2"/>
          <p:cNvSpPr>
            <a:spLocks noGrp="1"/>
          </p:cNvSpPr>
          <p:nvPr>
            <p:ph idx="1"/>
          </p:nvPr>
        </p:nvSpPr>
        <p:spPr/>
        <p:txBody>
          <a:bodyPr/>
          <a:lstStyle/>
          <a:p>
            <a:r>
              <a:rPr lang="en-US" dirty="0" smtClean="0"/>
              <a:t>Communication </a:t>
            </a:r>
          </a:p>
          <a:p>
            <a:pPr lvl="1"/>
            <a:r>
              <a:rPr lang="en-US" dirty="0" smtClean="0"/>
              <a:t>A process by which information is exchanged between individuals though a common system of symbols, signs, or behavior</a:t>
            </a:r>
          </a:p>
          <a:p>
            <a:pPr>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Feedback</a:t>
            </a:r>
            <a:endParaRPr lang="en-US" dirty="0"/>
          </a:p>
        </p:txBody>
      </p:sp>
      <p:sp>
        <p:nvSpPr>
          <p:cNvPr id="3" name="Content Placeholder 2"/>
          <p:cNvSpPr>
            <a:spLocks noGrp="1"/>
          </p:cNvSpPr>
          <p:nvPr>
            <p:ph idx="1"/>
          </p:nvPr>
        </p:nvSpPr>
        <p:spPr>
          <a:xfrm>
            <a:off x="533400" y="1600200"/>
            <a:ext cx="4267200" cy="4525963"/>
          </a:xfrm>
        </p:spPr>
        <p:txBody>
          <a:bodyPr/>
          <a:lstStyle/>
          <a:p>
            <a:r>
              <a:rPr lang="en-US" dirty="0" smtClean="0"/>
              <a:t>Respond to this call to a veterinary office from a pet owner.</a:t>
            </a:r>
          </a:p>
          <a:p>
            <a:r>
              <a:rPr lang="en-US" dirty="0" smtClean="0"/>
              <a:t>Paraphrasing</a:t>
            </a:r>
          </a:p>
          <a:p>
            <a:r>
              <a:rPr lang="en-US" dirty="0" smtClean="0"/>
              <a:t>Reflecting</a:t>
            </a:r>
          </a:p>
          <a:p>
            <a:r>
              <a:rPr lang="en-US" dirty="0" smtClean="0"/>
              <a:t>Asking questions</a:t>
            </a:r>
          </a:p>
          <a:p>
            <a:r>
              <a:rPr lang="en-US" dirty="0" smtClean="0"/>
              <a:t>Requesting examples</a:t>
            </a:r>
            <a:endParaRPr lang="en-US" dirty="0"/>
          </a:p>
        </p:txBody>
      </p:sp>
      <p:pic>
        <p:nvPicPr>
          <p:cNvPr id="4" name="Picture 6" descr="E:\IMAGES.TIF\BUS_OFF\PEOPLE\B_OPL106.TIF"/>
          <p:cNvPicPr>
            <a:picLocks noChangeAspect="1" noChangeArrowheads="1"/>
          </p:cNvPicPr>
          <p:nvPr/>
        </p:nvPicPr>
        <p:blipFill>
          <a:blip r:embed="rId3" cstate="print"/>
          <a:srcRect/>
          <a:stretch>
            <a:fillRect/>
          </a:stretch>
        </p:blipFill>
        <p:spPr bwMode="auto">
          <a:xfrm>
            <a:off x="5562600" y="3810000"/>
            <a:ext cx="1633537" cy="2431312"/>
          </a:xfrm>
          <a:prstGeom prst="rect">
            <a:avLst/>
          </a:prstGeom>
          <a:noFill/>
        </p:spPr>
      </p:pic>
      <p:sp>
        <p:nvSpPr>
          <p:cNvPr id="5" name="Rectangular Callout 4"/>
          <p:cNvSpPr/>
          <p:nvPr/>
        </p:nvSpPr>
        <p:spPr>
          <a:xfrm>
            <a:off x="5029200" y="1676400"/>
            <a:ext cx="3200400" cy="1752600"/>
          </a:xfrm>
          <a:prstGeom prst="wedgeRectCallout">
            <a:avLst>
              <a:gd name="adj1" fmla="val 3228"/>
              <a:gd name="adj2" fmla="val 709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81600" y="1752600"/>
            <a:ext cx="3048000" cy="1569660"/>
          </a:xfrm>
          <a:prstGeom prst="rect">
            <a:avLst/>
          </a:prstGeom>
          <a:noFill/>
        </p:spPr>
        <p:txBody>
          <a:bodyPr wrap="square" rtlCol="0">
            <a:spAutoFit/>
          </a:bodyPr>
          <a:lstStyle/>
          <a:p>
            <a:r>
              <a:rPr lang="en-US" sz="2400" dirty="0" smtClean="0"/>
              <a:t>I need to make an appointment for my dog. She’s not doing very well.</a:t>
            </a:r>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 </a:t>
            </a:r>
            <a:r>
              <a:rPr lang="en-US" dirty="0"/>
              <a:t>Communication</a:t>
            </a:r>
          </a:p>
        </p:txBody>
      </p:sp>
      <p:sp>
        <p:nvSpPr>
          <p:cNvPr id="14339" name="Rectangle 3"/>
          <p:cNvSpPr>
            <a:spLocks noGrp="1" noChangeArrowheads="1"/>
          </p:cNvSpPr>
          <p:nvPr>
            <p:ph type="body" idx="1"/>
          </p:nvPr>
        </p:nvSpPr>
        <p:spPr/>
        <p:txBody>
          <a:bodyPr/>
          <a:lstStyle/>
          <a:p>
            <a:r>
              <a:rPr lang="en-US" dirty="0" smtClean="0"/>
              <a:t>Why is this important to us as health care workers?</a:t>
            </a:r>
            <a:endParaRPr lang="en-US" dirty="0"/>
          </a:p>
        </p:txBody>
      </p:sp>
      <p:pic>
        <p:nvPicPr>
          <p:cNvPr id="14340" name="Picture 4" descr="bd20154_"/>
          <p:cNvPicPr>
            <a:picLocks noChangeAspect="1" noChangeArrowheads="1"/>
          </p:cNvPicPr>
          <p:nvPr/>
        </p:nvPicPr>
        <p:blipFill>
          <a:blip r:embed="rId3" cstate="print"/>
          <a:srcRect/>
          <a:stretch>
            <a:fillRect/>
          </a:stretch>
        </p:blipFill>
        <p:spPr bwMode="auto">
          <a:xfrm>
            <a:off x="2743200" y="2895600"/>
            <a:ext cx="3665538" cy="3513373"/>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Nonverbal Communication</a:t>
            </a:r>
          </a:p>
        </p:txBody>
      </p:sp>
      <p:sp>
        <p:nvSpPr>
          <p:cNvPr id="24579" name="Rectangle 3"/>
          <p:cNvSpPr>
            <a:spLocks noGrp="1" noChangeArrowheads="1"/>
          </p:cNvSpPr>
          <p:nvPr>
            <p:ph type="body" idx="1"/>
          </p:nvPr>
        </p:nvSpPr>
        <p:spPr>
          <a:xfrm>
            <a:off x="685800" y="1752600"/>
            <a:ext cx="8153400" cy="4648200"/>
          </a:xfrm>
        </p:spPr>
        <p:txBody>
          <a:bodyPr/>
          <a:lstStyle/>
          <a:p>
            <a:pPr>
              <a:lnSpc>
                <a:spcPct val="90000"/>
              </a:lnSpc>
            </a:pPr>
            <a:r>
              <a:rPr lang="en-US"/>
              <a:t>It is not necessary to speak in order to send a message.</a:t>
            </a:r>
          </a:p>
          <a:p>
            <a:pPr>
              <a:lnSpc>
                <a:spcPct val="90000"/>
              </a:lnSpc>
            </a:pPr>
            <a:r>
              <a:rPr lang="en-US"/>
              <a:t>Health care workers need to be aware of both their own and patients’ nonverbal behaviors because these are an important part of any communication process.</a:t>
            </a:r>
          </a:p>
          <a:p>
            <a:pPr>
              <a:lnSpc>
                <a:spcPct val="90000"/>
              </a:lnSpc>
            </a:pPr>
            <a:r>
              <a:rPr lang="en-US"/>
              <a:t>When verbal and nonverbal messages agree, the receiver is more likely to understand the message being sent.</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Nonverbal Communication</a:t>
            </a:r>
          </a:p>
        </p:txBody>
      </p:sp>
      <p:sp>
        <p:nvSpPr>
          <p:cNvPr id="25603" name="Rectangle 3"/>
          <p:cNvSpPr>
            <a:spLocks noGrp="1" noChangeArrowheads="1"/>
          </p:cNvSpPr>
          <p:nvPr>
            <p:ph type="body" idx="1"/>
          </p:nvPr>
        </p:nvSpPr>
        <p:spPr>
          <a:xfrm>
            <a:off x="685800" y="1752600"/>
            <a:ext cx="8077200" cy="4648200"/>
          </a:xfrm>
        </p:spPr>
        <p:txBody>
          <a:bodyPr/>
          <a:lstStyle/>
          <a:p>
            <a:r>
              <a:rPr lang="en-US"/>
              <a:t>Eye Contact</a:t>
            </a:r>
          </a:p>
          <a:p>
            <a:pPr lvl="1"/>
            <a:r>
              <a:rPr lang="en-US"/>
              <a:t>Lets others know that you are paying attention.</a:t>
            </a:r>
          </a:p>
          <a:p>
            <a:r>
              <a:rPr lang="en-US"/>
              <a:t>Facial Expressions</a:t>
            </a:r>
          </a:p>
          <a:p>
            <a:pPr lvl="1"/>
            <a:r>
              <a:rPr lang="en-US"/>
              <a:t>Ex: smile, frown.</a:t>
            </a:r>
          </a:p>
          <a:p>
            <a:pPr lvl="1"/>
            <a:r>
              <a:rPr lang="en-US"/>
              <a:t>Make sure that the verbal message matches your facial expression.</a:t>
            </a:r>
          </a:p>
        </p:txBody>
      </p:sp>
      <p:pic>
        <p:nvPicPr>
          <p:cNvPr id="25605" name="Picture 5" descr="j0079104"/>
          <p:cNvPicPr>
            <a:picLocks noChangeAspect="1" noChangeArrowheads="1"/>
          </p:cNvPicPr>
          <p:nvPr/>
        </p:nvPicPr>
        <p:blipFill>
          <a:blip r:embed="rId3" cstate="print"/>
          <a:srcRect/>
          <a:stretch>
            <a:fillRect/>
          </a:stretch>
        </p:blipFill>
        <p:spPr bwMode="auto">
          <a:xfrm>
            <a:off x="5486400" y="5105400"/>
            <a:ext cx="1081088" cy="1219200"/>
          </a:xfrm>
          <a:prstGeom prst="rect">
            <a:avLst/>
          </a:prstGeom>
          <a:noFill/>
        </p:spPr>
      </p:pic>
      <p:pic>
        <p:nvPicPr>
          <p:cNvPr id="25606" name="Picture 6" descr="j0079103"/>
          <p:cNvPicPr>
            <a:picLocks noChangeAspect="1" noChangeArrowheads="1"/>
          </p:cNvPicPr>
          <p:nvPr/>
        </p:nvPicPr>
        <p:blipFill>
          <a:blip r:embed="rId4" cstate="print"/>
          <a:srcRect/>
          <a:stretch>
            <a:fillRect/>
          </a:stretch>
        </p:blipFill>
        <p:spPr bwMode="auto">
          <a:xfrm>
            <a:off x="6934200" y="5029200"/>
            <a:ext cx="1081088" cy="1219200"/>
          </a:xfrm>
          <a:prstGeom prst="rect">
            <a:avLst/>
          </a:prstGeom>
          <a:noFill/>
        </p:spPr>
      </p:pic>
      <p:pic>
        <p:nvPicPr>
          <p:cNvPr id="25607" name="Picture 7" descr="j0281284"/>
          <p:cNvPicPr>
            <a:picLocks noChangeAspect="1" noChangeArrowheads="1"/>
          </p:cNvPicPr>
          <p:nvPr/>
        </p:nvPicPr>
        <p:blipFill>
          <a:blip r:embed="rId5" cstate="print"/>
          <a:srcRect/>
          <a:stretch>
            <a:fillRect/>
          </a:stretch>
        </p:blipFill>
        <p:spPr bwMode="auto">
          <a:xfrm>
            <a:off x="5181600" y="2819400"/>
            <a:ext cx="2117725" cy="1117600"/>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Nonverbal Communication</a:t>
            </a:r>
          </a:p>
        </p:txBody>
      </p:sp>
      <p:sp>
        <p:nvSpPr>
          <p:cNvPr id="26627" name="Rectangle 3"/>
          <p:cNvSpPr>
            <a:spLocks noGrp="1" noChangeArrowheads="1"/>
          </p:cNvSpPr>
          <p:nvPr>
            <p:ph type="body" idx="1"/>
          </p:nvPr>
        </p:nvSpPr>
        <p:spPr>
          <a:xfrm>
            <a:off x="685800" y="1752600"/>
            <a:ext cx="8077200" cy="4648200"/>
          </a:xfrm>
        </p:spPr>
        <p:txBody>
          <a:bodyPr/>
          <a:lstStyle/>
          <a:p>
            <a:r>
              <a:rPr lang="en-US" sz="2800"/>
              <a:t>Gestures</a:t>
            </a:r>
          </a:p>
          <a:p>
            <a:pPr lvl="1"/>
            <a:r>
              <a:rPr lang="en-US" sz="2400"/>
              <a:t>Motions of a part of the body to express feelings or emotions.</a:t>
            </a:r>
          </a:p>
          <a:p>
            <a:pPr lvl="1"/>
            <a:r>
              <a:rPr lang="en-US" sz="2400"/>
              <a:t>Ex: shrugging your shoulders, turning your back, leaving the room while someone is talking – convey lack of interest.</a:t>
            </a:r>
          </a:p>
          <a:p>
            <a:r>
              <a:rPr lang="en-US" sz="2800"/>
              <a:t>Touch</a:t>
            </a:r>
          </a:p>
          <a:p>
            <a:pPr lvl="1"/>
            <a:r>
              <a:rPr lang="en-US" sz="2400"/>
              <a:t>Can convey great caring and concern or rejection and anger.</a:t>
            </a:r>
          </a:p>
          <a:p>
            <a:pPr lvl="1"/>
            <a:r>
              <a:rPr lang="en-US" sz="2400"/>
              <a:t>Touch can convey more interest and caring than words could ever do.</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algn="ctr"/>
            <a:r>
              <a:rPr lang="en-US" sz="4000" b="1">
                <a:solidFill>
                  <a:schemeClr val="hlink"/>
                </a:solidFill>
                <a:effectLst>
                  <a:outerShdw blurRad="38100" dist="38100" dir="2700000" algn="tl">
                    <a:srgbClr val="FFFFFF"/>
                  </a:outerShdw>
                </a:effectLst>
                <a:latin typeface="Arial" charset="0"/>
              </a:rPr>
              <a:t>Nonverbal Communication</a:t>
            </a:r>
          </a:p>
        </p:txBody>
      </p:sp>
      <p:sp>
        <p:nvSpPr>
          <p:cNvPr id="158723" name="Rectangle 3"/>
          <p:cNvSpPr>
            <a:spLocks noGrp="1" noChangeArrowheads="1"/>
          </p:cNvSpPr>
          <p:nvPr>
            <p:ph type="body" idx="1"/>
          </p:nvPr>
        </p:nvSpPr>
        <p:spPr/>
        <p:txBody>
          <a:bodyPr/>
          <a:lstStyle/>
          <a:p>
            <a:pPr>
              <a:lnSpc>
                <a:spcPct val="90000"/>
              </a:lnSpc>
            </a:pPr>
            <a:r>
              <a:rPr lang="en-US" sz="2800" dirty="0"/>
              <a:t>Space</a:t>
            </a:r>
          </a:p>
          <a:p>
            <a:pPr lvl="1">
              <a:lnSpc>
                <a:spcPct val="90000"/>
              </a:lnSpc>
            </a:pPr>
            <a:r>
              <a:rPr lang="en-US" sz="2400" dirty="0"/>
              <a:t>The amount of distance put between a person and others</a:t>
            </a:r>
          </a:p>
          <a:p>
            <a:pPr>
              <a:lnSpc>
                <a:spcPct val="90000"/>
              </a:lnSpc>
            </a:pPr>
            <a:r>
              <a:rPr lang="en-US" sz="2800" dirty="0" smtClean="0"/>
              <a:t>Influences</a:t>
            </a:r>
            <a:endParaRPr lang="en-US" sz="2800" dirty="0"/>
          </a:p>
          <a:p>
            <a:pPr lvl="1">
              <a:lnSpc>
                <a:spcPct val="90000"/>
              </a:lnSpc>
            </a:pPr>
            <a:r>
              <a:rPr lang="en-US" sz="2400" dirty="0"/>
              <a:t>Status</a:t>
            </a:r>
          </a:p>
          <a:p>
            <a:pPr lvl="1">
              <a:lnSpc>
                <a:spcPct val="90000"/>
              </a:lnSpc>
            </a:pPr>
            <a:r>
              <a:rPr lang="en-US" sz="2400" dirty="0"/>
              <a:t>Culture</a:t>
            </a:r>
          </a:p>
          <a:p>
            <a:pPr lvl="1">
              <a:lnSpc>
                <a:spcPct val="90000"/>
              </a:lnSpc>
            </a:pPr>
            <a:r>
              <a:rPr lang="en-US" sz="2400" dirty="0"/>
              <a:t>Content of interaction</a:t>
            </a:r>
          </a:p>
          <a:p>
            <a:pPr lvl="1">
              <a:lnSpc>
                <a:spcPct val="90000"/>
              </a:lnSpc>
            </a:pPr>
            <a:r>
              <a:rPr lang="en-US" sz="2400" dirty="0"/>
              <a:t>Gender</a:t>
            </a:r>
          </a:p>
          <a:p>
            <a:pPr lvl="1">
              <a:lnSpc>
                <a:spcPct val="90000"/>
              </a:lnSpc>
            </a:pPr>
            <a:r>
              <a:rPr lang="en-US" sz="2400" dirty="0"/>
              <a:t>Age</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gn="ctr"/>
            <a:r>
              <a:rPr lang="en-US" sz="4000" b="1">
                <a:solidFill>
                  <a:schemeClr val="hlink"/>
                </a:solidFill>
                <a:effectLst>
                  <a:outerShdw blurRad="38100" dist="38100" dir="2700000" algn="tl">
                    <a:srgbClr val="FFFFFF"/>
                  </a:outerShdw>
                </a:effectLst>
                <a:latin typeface="Arial" charset="0"/>
              </a:rPr>
              <a:t>Nonverbal Communication</a:t>
            </a:r>
          </a:p>
        </p:txBody>
      </p:sp>
      <p:sp>
        <p:nvSpPr>
          <p:cNvPr id="162819" name="Rectangle 3"/>
          <p:cNvSpPr>
            <a:spLocks noGrp="1" noChangeArrowheads="1"/>
          </p:cNvSpPr>
          <p:nvPr>
            <p:ph type="body" idx="1"/>
          </p:nvPr>
        </p:nvSpPr>
        <p:spPr>
          <a:xfrm>
            <a:off x="457200" y="1752600"/>
            <a:ext cx="8534400" cy="4191000"/>
          </a:xfrm>
        </p:spPr>
        <p:txBody>
          <a:bodyPr/>
          <a:lstStyle/>
          <a:p>
            <a:pPr>
              <a:lnSpc>
                <a:spcPct val="90000"/>
              </a:lnSpc>
            </a:pPr>
            <a:r>
              <a:rPr lang="en-US"/>
              <a:t>Artifactual communication</a:t>
            </a:r>
          </a:p>
          <a:p>
            <a:pPr lvl="1">
              <a:lnSpc>
                <a:spcPct val="90000"/>
              </a:lnSpc>
            </a:pPr>
            <a:r>
              <a:rPr lang="en-US"/>
              <a:t>Clothing</a:t>
            </a:r>
          </a:p>
          <a:p>
            <a:pPr lvl="1">
              <a:lnSpc>
                <a:spcPct val="90000"/>
              </a:lnSpc>
            </a:pPr>
            <a:r>
              <a:rPr lang="en-US"/>
              <a:t>Body adornments</a:t>
            </a:r>
          </a:p>
          <a:p>
            <a:pPr lvl="1">
              <a:lnSpc>
                <a:spcPct val="90000"/>
              </a:lnSpc>
            </a:pPr>
            <a:r>
              <a:rPr lang="en-US"/>
              <a:t>Possessions which are used to communicate information about age, gender, status, personality, and relationships</a:t>
            </a:r>
          </a:p>
          <a:p>
            <a:pPr lvl="2">
              <a:lnSpc>
                <a:spcPct val="90000"/>
              </a:lnSpc>
            </a:pPr>
            <a:r>
              <a:rPr lang="en-US"/>
              <a:t>Clothing</a:t>
            </a:r>
          </a:p>
          <a:p>
            <a:pPr lvl="2">
              <a:lnSpc>
                <a:spcPct val="90000"/>
              </a:lnSpc>
            </a:pPr>
            <a:r>
              <a:rPr lang="en-US"/>
              <a:t>Hair style</a:t>
            </a:r>
          </a:p>
          <a:p>
            <a:pPr lvl="2">
              <a:lnSpc>
                <a:spcPct val="90000"/>
              </a:lnSpc>
            </a:pPr>
            <a:r>
              <a:rPr lang="en-US"/>
              <a:t>Bookbags</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algn="ctr"/>
            <a:r>
              <a:rPr lang="en-US" sz="4000" b="1">
                <a:solidFill>
                  <a:schemeClr val="hlink"/>
                </a:solidFill>
                <a:effectLst>
                  <a:outerShdw blurRad="38100" dist="38100" dir="2700000" algn="tl">
                    <a:srgbClr val="FFFFFF"/>
                  </a:outerShdw>
                </a:effectLst>
                <a:latin typeface="Arial" charset="0"/>
              </a:rPr>
              <a:t>Nonverbal Communication</a:t>
            </a:r>
          </a:p>
        </p:txBody>
      </p:sp>
      <p:sp>
        <p:nvSpPr>
          <p:cNvPr id="161795" name="Rectangle 3"/>
          <p:cNvSpPr>
            <a:spLocks noGrp="1" noChangeArrowheads="1"/>
          </p:cNvSpPr>
          <p:nvPr>
            <p:ph type="body" idx="1"/>
          </p:nvPr>
        </p:nvSpPr>
        <p:spPr>
          <a:xfrm>
            <a:off x="685800" y="1752600"/>
            <a:ext cx="7772400" cy="4495800"/>
          </a:xfrm>
        </p:spPr>
        <p:txBody>
          <a:bodyPr/>
          <a:lstStyle/>
          <a:p>
            <a:pPr>
              <a:lnSpc>
                <a:spcPct val="80000"/>
              </a:lnSpc>
            </a:pPr>
            <a:r>
              <a:rPr lang="en-US" sz="2800"/>
              <a:t>Touch</a:t>
            </a:r>
          </a:p>
          <a:p>
            <a:pPr lvl="1">
              <a:lnSpc>
                <a:spcPct val="80000"/>
              </a:lnSpc>
            </a:pPr>
            <a:r>
              <a:rPr lang="en-US" sz="2400"/>
              <a:t>One of the most personal and powerful means of communication</a:t>
            </a:r>
          </a:p>
          <a:p>
            <a:pPr>
              <a:lnSpc>
                <a:spcPct val="80000"/>
              </a:lnSpc>
            </a:pPr>
            <a:r>
              <a:rPr lang="en-US" sz="2800"/>
              <a:t>The meaning depends on </a:t>
            </a:r>
          </a:p>
          <a:p>
            <a:pPr lvl="1">
              <a:lnSpc>
                <a:spcPct val="80000"/>
              </a:lnSpc>
            </a:pPr>
            <a:r>
              <a:rPr lang="en-US" sz="2400"/>
              <a:t>Type of touch</a:t>
            </a:r>
          </a:p>
          <a:p>
            <a:pPr lvl="1">
              <a:lnSpc>
                <a:spcPct val="80000"/>
              </a:lnSpc>
            </a:pPr>
            <a:r>
              <a:rPr lang="en-US" sz="2400"/>
              <a:t>The situation in which the touch occurs</a:t>
            </a:r>
          </a:p>
          <a:p>
            <a:pPr lvl="1">
              <a:lnSpc>
                <a:spcPct val="80000"/>
              </a:lnSpc>
            </a:pPr>
            <a:r>
              <a:rPr lang="en-US" sz="2400"/>
              <a:t>Who is doing the touch</a:t>
            </a:r>
          </a:p>
          <a:p>
            <a:pPr lvl="1">
              <a:lnSpc>
                <a:spcPct val="80000"/>
              </a:lnSpc>
            </a:pPr>
            <a:r>
              <a:rPr lang="en-US" sz="2400"/>
              <a:t>The cultural background of those involved</a:t>
            </a:r>
          </a:p>
          <a:p>
            <a:pPr>
              <a:lnSpc>
                <a:spcPct val="80000"/>
              </a:lnSpc>
            </a:pPr>
            <a:r>
              <a:rPr lang="en-US" sz="2800"/>
              <a:t>Appropriateness of touch</a:t>
            </a:r>
          </a:p>
          <a:p>
            <a:pPr>
              <a:lnSpc>
                <a:spcPct val="80000"/>
              </a:lnSpc>
            </a:pPr>
            <a:r>
              <a:rPr lang="en-US" sz="2800"/>
              <a:t>Touch avoidance</a:t>
            </a:r>
          </a:p>
          <a:p>
            <a:pPr>
              <a:lnSpc>
                <a:spcPct val="80000"/>
              </a:lnSpc>
            </a:pPr>
            <a:r>
              <a:rPr lang="en-US" sz="2800"/>
              <a:t>Touch and the healing process</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algn="ctr"/>
            <a:r>
              <a:rPr lang="en-US" sz="4000" b="1">
                <a:solidFill>
                  <a:schemeClr val="hlink"/>
                </a:solidFill>
                <a:effectLst>
                  <a:outerShdw blurRad="38100" dist="38100" dir="2700000" algn="tl">
                    <a:srgbClr val="FFFFFF"/>
                  </a:outerShdw>
                </a:effectLst>
                <a:latin typeface="Arial" charset="0"/>
              </a:rPr>
              <a:t>Nonverbal Communication</a:t>
            </a:r>
          </a:p>
        </p:txBody>
      </p:sp>
      <p:sp>
        <p:nvSpPr>
          <p:cNvPr id="163843" name="Rectangle 3"/>
          <p:cNvSpPr>
            <a:spLocks noGrp="1" noChangeArrowheads="1"/>
          </p:cNvSpPr>
          <p:nvPr>
            <p:ph type="body" idx="1"/>
          </p:nvPr>
        </p:nvSpPr>
        <p:spPr/>
        <p:txBody>
          <a:bodyPr/>
          <a:lstStyle/>
          <a:p>
            <a:r>
              <a:rPr lang="en-US"/>
              <a:t>Constantly occurring</a:t>
            </a:r>
          </a:p>
          <a:p>
            <a:r>
              <a:rPr lang="en-US"/>
              <a:t>More believable than verbal communication</a:t>
            </a:r>
          </a:p>
          <a:p>
            <a:r>
              <a:rPr lang="en-US"/>
              <a:t>Primary means of expression</a:t>
            </a:r>
          </a:p>
          <a:p>
            <a:pPr lvl="1"/>
            <a:r>
              <a:rPr lang="en-US"/>
              <a:t>Almost all feelings and attitudes are expressed through nonverbal behaviors</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Paraliguistics</a:t>
            </a:r>
            <a:endParaRPr lang="en-US" dirty="0"/>
          </a:p>
        </p:txBody>
      </p:sp>
      <p:sp>
        <p:nvSpPr>
          <p:cNvPr id="3" name="Content Placeholder 2"/>
          <p:cNvSpPr>
            <a:spLocks noGrp="1"/>
          </p:cNvSpPr>
          <p:nvPr>
            <p:ph idx="1"/>
          </p:nvPr>
        </p:nvSpPr>
        <p:spPr/>
        <p:txBody>
          <a:bodyPr/>
          <a:lstStyle/>
          <a:p>
            <a:pPr algn="ctr">
              <a:buNone/>
            </a:pPr>
            <a:r>
              <a:rPr lang="en-US" dirty="0" smtClean="0"/>
              <a:t>What is paralanguage?</a:t>
            </a:r>
          </a:p>
          <a:p>
            <a:r>
              <a:rPr lang="en-US" dirty="0" smtClean="0"/>
              <a:t>optional vocal effects (as tone of voice) that accompany or modify the phonemes of an utterance and that may communicate meaning </a:t>
            </a:r>
          </a:p>
        </p:txBody>
      </p:sp>
      <p:sp>
        <p:nvSpPr>
          <p:cNvPr id="4" name="Rectangle 3"/>
          <p:cNvSpPr/>
          <p:nvPr/>
        </p:nvSpPr>
        <p:spPr>
          <a:xfrm>
            <a:off x="2057400" y="4953000"/>
            <a:ext cx="6324600" cy="738664"/>
          </a:xfrm>
          <a:prstGeom prst="rect">
            <a:avLst/>
          </a:prstGeom>
        </p:spPr>
        <p:txBody>
          <a:bodyPr wrap="square">
            <a:spAutoFit/>
          </a:bodyPr>
          <a:lstStyle/>
          <a:p>
            <a:r>
              <a:rPr lang="en-US" sz="2400" dirty="0" smtClean="0">
                <a:hlinkClick r:id="rId2"/>
              </a:rPr>
              <a:t>http://www.esl-lab.com/para.htm</a:t>
            </a:r>
            <a:endParaRPr lang="en-US" sz="2400" dirty="0" smtClean="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fontScale="90000"/>
          </a:bodyPr>
          <a:lstStyle/>
          <a:p>
            <a:pPr algn="ctr"/>
            <a:r>
              <a:rPr lang="en-US" sz="4000" b="1" dirty="0" smtClean="0">
                <a:solidFill>
                  <a:schemeClr val="hlink"/>
                </a:solidFill>
                <a:effectLst>
                  <a:outerShdw blurRad="38100" dist="38100" dir="2700000" algn="tl">
                    <a:srgbClr val="FFFFFF"/>
                  </a:outerShdw>
                </a:effectLst>
                <a:latin typeface="Arial" charset="0"/>
              </a:rPr>
              <a:t>What is the Purpose of Communication?</a:t>
            </a:r>
            <a:endParaRPr lang="en-US" sz="4000" b="1" dirty="0">
              <a:solidFill>
                <a:schemeClr val="hlink"/>
              </a:solidFill>
              <a:effectLst>
                <a:outerShdw blurRad="38100" dist="38100" dir="2700000" algn="tl">
                  <a:srgbClr val="FFFFFF"/>
                </a:outerShdw>
              </a:effectLst>
              <a:latin typeface="Arial" charset="0"/>
            </a:endParaRPr>
          </a:p>
        </p:txBody>
      </p:sp>
      <p:sp>
        <p:nvSpPr>
          <p:cNvPr id="74756" name="Rectangle 4"/>
          <p:cNvSpPr>
            <a:spLocks noGrp="1" noChangeArrowheads="1"/>
          </p:cNvSpPr>
          <p:nvPr>
            <p:ph type="body" idx="1"/>
          </p:nvPr>
        </p:nvSpPr>
        <p:spPr/>
        <p:txBody>
          <a:bodyPr/>
          <a:lstStyle/>
          <a:p>
            <a:r>
              <a:rPr lang="en-US" dirty="0"/>
              <a:t>Establish and maintain relationships</a:t>
            </a:r>
          </a:p>
          <a:p>
            <a:r>
              <a:rPr lang="en-US" dirty="0"/>
              <a:t>To persuade and change attitudes or behavior </a:t>
            </a:r>
          </a:p>
          <a:p>
            <a:r>
              <a:rPr lang="en-US" dirty="0"/>
              <a:t>Develop an understanding of other people</a:t>
            </a:r>
          </a:p>
          <a:p>
            <a:r>
              <a:rPr lang="en-US" dirty="0"/>
              <a:t>Problem solve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7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normAutofit/>
          </a:bodyPr>
          <a:lstStyle/>
          <a:p>
            <a:r>
              <a:rPr lang="en-US" sz="4400" dirty="0" smtClean="0"/>
              <a:t>How might understanding non-verbal communication benefit you in the health care field?</a:t>
            </a:r>
            <a:endParaRPr lang="en-US" sz="4400"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Written Communication</a:t>
            </a:r>
            <a:endParaRPr lang="en-US" dirty="0"/>
          </a:p>
        </p:txBody>
      </p:sp>
      <p:sp>
        <p:nvSpPr>
          <p:cNvPr id="3" name="Subtitle 2"/>
          <p:cNvSpPr>
            <a:spLocks noGrp="1"/>
          </p:cNvSpPr>
          <p:nvPr>
            <p:ph type="subTitle" idx="1"/>
          </p:nvPr>
        </p:nvSpPr>
        <p:spPr/>
        <p:txBody>
          <a:bodyPr/>
          <a:lstStyle/>
          <a:p>
            <a:r>
              <a:rPr lang="en-US" dirty="0" smtClean="0"/>
              <a:t>Documentation</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Recording and Reporting</a:t>
            </a:r>
          </a:p>
        </p:txBody>
      </p:sp>
      <p:sp>
        <p:nvSpPr>
          <p:cNvPr id="30723" name="Rectangle 3"/>
          <p:cNvSpPr>
            <a:spLocks noGrp="1" noChangeArrowheads="1"/>
          </p:cNvSpPr>
          <p:nvPr>
            <p:ph type="body" idx="1"/>
          </p:nvPr>
        </p:nvSpPr>
        <p:spPr/>
        <p:txBody>
          <a:bodyPr/>
          <a:lstStyle/>
          <a:p>
            <a:r>
              <a:rPr lang="en-US"/>
              <a:t>In health care, an important part of effective communication is reporting or recording all observations while providing care.</a:t>
            </a:r>
          </a:p>
          <a:p>
            <a:r>
              <a:rPr lang="en-US"/>
              <a:t>Your ability to observe patient behavior and symptoms will directly affect their care.</a:t>
            </a:r>
          </a:p>
        </p:txBody>
      </p:sp>
      <p:pic>
        <p:nvPicPr>
          <p:cNvPr id="30724" name="Picture 4" descr="BD07083_"/>
          <p:cNvPicPr>
            <a:picLocks noChangeAspect="1" noChangeArrowheads="1"/>
          </p:cNvPicPr>
          <p:nvPr/>
        </p:nvPicPr>
        <p:blipFill>
          <a:blip r:embed="rId3" cstate="print"/>
          <a:srcRect/>
          <a:stretch>
            <a:fillRect/>
          </a:stretch>
        </p:blipFill>
        <p:spPr bwMode="auto">
          <a:xfrm>
            <a:off x="7848600" y="533400"/>
            <a:ext cx="920750" cy="1817688"/>
          </a:xfrm>
          <a:prstGeom prst="rect">
            <a:avLst/>
          </a:prstGeom>
          <a:noFill/>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Documentation</a:t>
            </a:r>
          </a:p>
        </p:txBody>
      </p:sp>
      <p:sp>
        <p:nvSpPr>
          <p:cNvPr id="37891" name="Rectangle 3"/>
          <p:cNvSpPr>
            <a:spLocks noGrp="1" noChangeArrowheads="1"/>
          </p:cNvSpPr>
          <p:nvPr>
            <p:ph type="body" idx="1"/>
          </p:nvPr>
        </p:nvSpPr>
        <p:spPr>
          <a:xfrm>
            <a:off x="685800" y="1219200"/>
            <a:ext cx="8077200" cy="5181600"/>
          </a:xfrm>
        </p:spPr>
        <p:txBody>
          <a:bodyPr>
            <a:normAutofit fontScale="92500"/>
          </a:bodyPr>
          <a:lstStyle/>
          <a:p>
            <a:r>
              <a:rPr lang="en-US" dirty="0"/>
              <a:t>A record of the patient’s progress throughout treatment</a:t>
            </a:r>
            <a:r>
              <a:rPr lang="en-US" dirty="0" smtClean="0"/>
              <a:t>. Purpose is to record patient care and prove accountability for care given</a:t>
            </a:r>
          </a:p>
          <a:p>
            <a:endParaRPr lang="en-US" dirty="0" smtClean="0"/>
          </a:p>
          <a:p>
            <a:r>
              <a:rPr lang="en-US" dirty="0"/>
              <a:t>Many people are responsible for documenting information on patients.</a:t>
            </a:r>
          </a:p>
          <a:p>
            <a:r>
              <a:rPr lang="en-US" dirty="0"/>
              <a:t>Documentation must be accurate, concise, and complete.  </a:t>
            </a:r>
          </a:p>
          <a:p>
            <a:pPr lvl="1"/>
            <a:r>
              <a:rPr lang="en-US" dirty="0"/>
              <a:t>Writing should be neat and legible.</a:t>
            </a:r>
          </a:p>
          <a:p>
            <a:pPr lvl="1"/>
            <a:r>
              <a:rPr lang="en-US" dirty="0"/>
              <a:t>Spelling and grammar should be correct.</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Documentation</a:t>
            </a:r>
          </a:p>
        </p:txBody>
      </p:sp>
      <p:sp>
        <p:nvSpPr>
          <p:cNvPr id="38915" name="Rectangle 3"/>
          <p:cNvSpPr>
            <a:spLocks noGrp="1" noChangeArrowheads="1"/>
          </p:cNvSpPr>
          <p:nvPr>
            <p:ph type="body" idx="1"/>
          </p:nvPr>
        </p:nvSpPr>
        <p:spPr>
          <a:xfrm>
            <a:off x="685800" y="1752600"/>
            <a:ext cx="8077200" cy="4648200"/>
          </a:xfrm>
        </p:spPr>
        <p:txBody>
          <a:bodyPr/>
          <a:lstStyle/>
          <a:p>
            <a:pPr>
              <a:lnSpc>
                <a:spcPct val="90000"/>
              </a:lnSpc>
            </a:pPr>
            <a:r>
              <a:rPr lang="en-US"/>
              <a:t>All records must contain certain information:</a:t>
            </a:r>
          </a:p>
          <a:p>
            <a:pPr lvl="1">
              <a:lnSpc>
                <a:spcPct val="90000"/>
              </a:lnSpc>
            </a:pPr>
            <a:r>
              <a:rPr lang="en-US"/>
              <a:t>Patient name, address, age, identification #.</a:t>
            </a:r>
          </a:p>
          <a:p>
            <a:pPr lvl="1">
              <a:lnSpc>
                <a:spcPct val="90000"/>
              </a:lnSpc>
            </a:pPr>
            <a:r>
              <a:rPr lang="en-US"/>
              <a:t>Diagnosis and physician’s orders.</a:t>
            </a:r>
          </a:p>
          <a:p>
            <a:pPr>
              <a:lnSpc>
                <a:spcPct val="90000"/>
              </a:lnSpc>
            </a:pPr>
            <a:r>
              <a:rPr lang="en-US"/>
              <a:t>Other information may be required:</a:t>
            </a:r>
          </a:p>
          <a:p>
            <a:pPr lvl="1">
              <a:lnSpc>
                <a:spcPct val="90000"/>
              </a:lnSpc>
            </a:pPr>
            <a:r>
              <a:rPr lang="en-US"/>
              <a:t>Care or treatment given and how patient tolerated it.</a:t>
            </a:r>
          </a:p>
          <a:p>
            <a:pPr lvl="1">
              <a:lnSpc>
                <a:spcPct val="90000"/>
              </a:lnSpc>
            </a:pPr>
            <a:r>
              <a:rPr lang="en-US"/>
              <a:t>Time of treatment.</a:t>
            </a:r>
          </a:p>
          <a:p>
            <a:pPr lvl="1">
              <a:lnSpc>
                <a:spcPct val="90000"/>
              </a:lnSpc>
            </a:pPr>
            <a:r>
              <a:rPr lang="en-US"/>
              <a:t>Observations that would be helpful to other health care workers.</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Documentation</a:t>
            </a:r>
          </a:p>
        </p:txBody>
      </p:sp>
      <p:sp>
        <p:nvSpPr>
          <p:cNvPr id="39939" name="Rectangle 3"/>
          <p:cNvSpPr>
            <a:spLocks noGrp="1" noChangeArrowheads="1"/>
          </p:cNvSpPr>
          <p:nvPr>
            <p:ph type="body" idx="1"/>
          </p:nvPr>
        </p:nvSpPr>
        <p:spPr>
          <a:xfrm>
            <a:off x="685800" y="1752600"/>
            <a:ext cx="8001000" cy="4648200"/>
          </a:xfrm>
        </p:spPr>
        <p:txBody>
          <a:bodyPr>
            <a:normAutofit fontScale="92500" lnSpcReduction="10000"/>
          </a:bodyPr>
          <a:lstStyle/>
          <a:p>
            <a:pPr>
              <a:lnSpc>
                <a:spcPct val="90000"/>
              </a:lnSpc>
            </a:pPr>
            <a:r>
              <a:rPr lang="en-US" dirty="0"/>
              <a:t>All documentation must be signed with the name and title of the person recording the information.</a:t>
            </a:r>
          </a:p>
          <a:p>
            <a:pPr>
              <a:lnSpc>
                <a:spcPct val="90000"/>
              </a:lnSpc>
            </a:pPr>
            <a:r>
              <a:rPr lang="en-US" dirty="0"/>
              <a:t>Errors should be </a:t>
            </a:r>
            <a:r>
              <a:rPr lang="en-US" b="1" dirty="0"/>
              <a:t>crossed out neatly </a:t>
            </a:r>
            <a:r>
              <a:rPr lang="en-US" dirty="0"/>
              <a:t>with a straight line, have “error” recorded by them, and show the initials of the person making the error</a:t>
            </a:r>
            <a:r>
              <a:rPr lang="en-US" dirty="0" smtClean="0"/>
              <a:t>. Never use ‘white out’!</a:t>
            </a:r>
          </a:p>
          <a:p>
            <a:pPr>
              <a:lnSpc>
                <a:spcPct val="90000"/>
              </a:lnSpc>
            </a:pPr>
            <a:r>
              <a:rPr lang="en-US" dirty="0" smtClean="0"/>
              <a:t>Never skip lines! Write under the </a:t>
            </a:r>
            <a:r>
              <a:rPr lang="en-US" smtClean="0"/>
              <a:t>previous documentation.</a:t>
            </a:r>
            <a:endParaRPr lang="en-US" dirty="0"/>
          </a:p>
          <a:p>
            <a:pPr>
              <a:lnSpc>
                <a:spcPct val="90000"/>
              </a:lnSpc>
            </a:pPr>
            <a:r>
              <a:rPr lang="en-US" dirty="0"/>
              <a:t>Patient documentation is a legal record, admissible in a court of law.</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0"/>
            <a:ext cx="8229600" cy="838200"/>
          </a:xfrm>
        </p:spPr>
        <p:txBody>
          <a:bodyPr/>
          <a:lstStyle/>
          <a:p>
            <a:r>
              <a:rPr lang="en-US" dirty="0"/>
              <a:t>Documentation</a:t>
            </a:r>
          </a:p>
        </p:txBody>
      </p:sp>
      <p:sp>
        <p:nvSpPr>
          <p:cNvPr id="40963" name="Rectangle 3"/>
          <p:cNvSpPr>
            <a:spLocks noGrp="1" noChangeArrowheads="1"/>
          </p:cNvSpPr>
          <p:nvPr>
            <p:ph type="body" idx="1"/>
          </p:nvPr>
        </p:nvSpPr>
        <p:spPr>
          <a:xfrm>
            <a:off x="381000" y="838200"/>
            <a:ext cx="8763000" cy="3962400"/>
          </a:xfrm>
        </p:spPr>
        <p:txBody>
          <a:bodyPr>
            <a:normAutofit/>
          </a:bodyPr>
          <a:lstStyle/>
          <a:p>
            <a:r>
              <a:rPr lang="en-US" dirty="0"/>
              <a:t>If you do not write it down, it did not happen!</a:t>
            </a:r>
          </a:p>
          <a:p>
            <a:r>
              <a:rPr lang="en-US" dirty="0" smtClean="0"/>
              <a:t>Use blue or black (depending on your facility policy)  </a:t>
            </a:r>
            <a:r>
              <a:rPr lang="en-US" dirty="0"/>
              <a:t>ink for all documentation.</a:t>
            </a:r>
          </a:p>
          <a:p>
            <a:r>
              <a:rPr lang="en-US" dirty="0"/>
              <a:t>Entries should be in short phrases. </a:t>
            </a:r>
            <a:r>
              <a:rPr lang="en-US" dirty="0" smtClean="0"/>
              <a:t>You </a:t>
            </a:r>
            <a:r>
              <a:rPr lang="en-US" dirty="0"/>
              <a:t>do not need to write in complete sentences.</a:t>
            </a:r>
          </a:p>
          <a:p>
            <a:r>
              <a:rPr lang="en-US" dirty="0"/>
              <a:t>Time should be recorded in military (24 hour) time.</a:t>
            </a:r>
          </a:p>
        </p:txBody>
      </p:sp>
      <p:pic>
        <p:nvPicPr>
          <p:cNvPr id="4" name="Content Placeholder 3" descr="military clock.jpg"/>
          <p:cNvPicPr>
            <a:picLocks noChangeAspect="1"/>
          </p:cNvPicPr>
          <p:nvPr/>
        </p:nvPicPr>
        <p:blipFill>
          <a:blip r:embed="rId3" cstate="print"/>
          <a:srcRect/>
          <a:stretch>
            <a:fillRect/>
          </a:stretch>
        </p:blipFill>
        <p:spPr>
          <a:xfrm>
            <a:off x="4953000" y="4066496"/>
            <a:ext cx="2819400" cy="2714270"/>
          </a:xfrm>
          <a:prstGeom prst="rect">
            <a:avLst/>
          </a:prstGeom>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senses_vect"/>
          <p:cNvPicPr>
            <a:picLocks noChangeAspect="1" noChangeArrowheads="1"/>
          </p:cNvPicPr>
          <p:nvPr/>
        </p:nvPicPr>
        <p:blipFill>
          <a:blip r:embed="rId2" cstate="print"/>
          <a:srcRect/>
          <a:stretch>
            <a:fillRect/>
          </a:stretch>
        </p:blipFill>
        <p:spPr bwMode="auto">
          <a:xfrm>
            <a:off x="4648200" y="1295400"/>
            <a:ext cx="2446338" cy="4640263"/>
          </a:xfrm>
          <a:prstGeom prst="rect">
            <a:avLst/>
          </a:prstGeom>
          <a:noFill/>
          <a:ln w="9525">
            <a:noFill/>
            <a:miter lim="800000"/>
            <a:headEnd/>
            <a:tailEnd/>
          </a:ln>
        </p:spPr>
      </p:pic>
      <p:sp>
        <p:nvSpPr>
          <p:cNvPr id="21507" name="Title 3"/>
          <p:cNvSpPr>
            <a:spLocks noGrp="1"/>
          </p:cNvSpPr>
          <p:nvPr>
            <p:ph type="title"/>
          </p:nvPr>
        </p:nvSpPr>
        <p:spPr/>
        <p:txBody>
          <a:bodyPr/>
          <a:lstStyle/>
          <a:p>
            <a:pPr eaLnBrk="1" hangingPunct="1"/>
            <a:r>
              <a:rPr lang="en-US" smtClean="0"/>
              <a:t>Recording &amp; Reporting</a:t>
            </a:r>
            <a:br>
              <a:rPr lang="en-US" smtClean="0"/>
            </a:br>
            <a:endParaRPr lang="en-US" smtClean="0"/>
          </a:p>
        </p:txBody>
      </p:sp>
      <p:sp>
        <p:nvSpPr>
          <p:cNvPr id="21508" name="Text Placeholder 5"/>
          <p:cNvSpPr>
            <a:spLocks noGrp="1"/>
          </p:cNvSpPr>
          <p:nvPr>
            <p:ph type="body" idx="2"/>
          </p:nvPr>
        </p:nvSpPr>
        <p:spPr/>
        <p:txBody>
          <a:bodyPr/>
          <a:lstStyle/>
          <a:p>
            <a:pPr eaLnBrk="1" hangingPunct="1"/>
            <a:r>
              <a:rPr lang="en-US" smtClean="0"/>
              <a:t>Must record and report all observations while providing care</a:t>
            </a:r>
          </a:p>
          <a:p>
            <a:pPr eaLnBrk="1" hangingPunct="1"/>
            <a:endParaRPr lang="en-US" smtClean="0"/>
          </a:p>
          <a:p>
            <a:pPr eaLnBrk="1" hangingPunct="1"/>
            <a:r>
              <a:rPr lang="en-US" smtClean="0"/>
              <a:t>Must listen to what patient is saying, but observe with other senses as well</a:t>
            </a:r>
          </a:p>
        </p:txBody>
      </p:sp>
      <p:grpSp>
        <p:nvGrpSpPr>
          <p:cNvPr id="2" name="Group 15"/>
          <p:cNvGrpSpPr>
            <a:grpSpLocks noGrp="1"/>
          </p:cNvGrpSpPr>
          <p:nvPr>
            <p:ph sz="quarter" idx="1"/>
          </p:nvPr>
        </p:nvGrpSpPr>
        <p:grpSpPr bwMode="auto">
          <a:xfrm>
            <a:off x="3124200" y="685800"/>
            <a:ext cx="5638800" cy="5410200"/>
            <a:chOff x="1800" y="2727"/>
            <a:chExt cx="8635" cy="6737"/>
          </a:xfrm>
        </p:grpSpPr>
        <p:grpSp>
          <p:nvGrpSpPr>
            <p:cNvPr id="3" name="Group 16"/>
            <p:cNvGrpSpPr>
              <a:grpSpLocks/>
            </p:cNvGrpSpPr>
            <p:nvPr/>
          </p:nvGrpSpPr>
          <p:grpSpPr bwMode="auto">
            <a:xfrm>
              <a:off x="7560" y="2727"/>
              <a:ext cx="1899" cy="1854"/>
              <a:chOff x="7560" y="2727"/>
              <a:chExt cx="1899" cy="1854"/>
            </a:xfrm>
          </p:grpSpPr>
          <p:grpSp>
            <p:nvGrpSpPr>
              <p:cNvPr id="4" name="Group 17"/>
              <p:cNvGrpSpPr>
                <a:grpSpLocks/>
              </p:cNvGrpSpPr>
              <p:nvPr/>
            </p:nvGrpSpPr>
            <p:grpSpPr bwMode="auto">
              <a:xfrm>
                <a:off x="7993" y="2727"/>
                <a:ext cx="916" cy="399"/>
                <a:chOff x="7993" y="2727"/>
                <a:chExt cx="916" cy="399"/>
              </a:xfrm>
            </p:grpSpPr>
            <p:sp>
              <p:nvSpPr>
                <p:cNvPr id="21667" name="Freeform 18"/>
                <p:cNvSpPr>
                  <a:spLocks/>
                </p:cNvSpPr>
                <p:nvPr/>
              </p:nvSpPr>
              <p:spPr bwMode="auto">
                <a:xfrm>
                  <a:off x="7993" y="2751"/>
                  <a:ext cx="172" cy="278"/>
                </a:xfrm>
                <a:custGeom>
                  <a:avLst/>
                  <a:gdLst>
                    <a:gd name="T0" fmla="*/ 35 w 345"/>
                    <a:gd name="T1" fmla="*/ 11 h 555"/>
                    <a:gd name="T2" fmla="*/ 30 w 345"/>
                    <a:gd name="T3" fmla="*/ 9 h 555"/>
                    <a:gd name="T4" fmla="*/ 23 w 345"/>
                    <a:gd name="T5" fmla="*/ 8 h 555"/>
                    <a:gd name="T6" fmla="*/ 19 w 345"/>
                    <a:gd name="T7" fmla="*/ 9 h 555"/>
                    <a:gd name="T8" fmla="*/ 15 w 345"/>
                    <a:gd name="T9" fmla="*/ 10 h 555"/>
                    <a:gd name="T10" fmla="*/ 13 w 345"/>
                    <a:gd name="T11" fmla="*/ 12 h 555"/>
                    <a:gd name="T12" fmla="*/ 11 w 345"/>
                    <a:gd name="T13" fmla="*/ 14 h 555"/>
                    <a:gd name="T14" fmla="*/ 10 w 345"/>
                    <a:gd name="T15" fmla="*/ 17 h 555"/>
                    <a:gd name="T16" fmla="*/ 10 w 345"/>
                    <a:gd name="T17" fmla="*/ 19 h 555"/>
                    <a:gd name="T18" fmla="*/ 11 w 345"/>
                    <a:gd name="T19" fmla="*/ 22 h 555"/>
                    <a:gd name="T20" fmla="*/ 13 w 345"/>
                    <a:gd name="T21" fmla="*/ 24 h 555"/>
                    <a:gd name="T22" fmla="*/ 22 w 345"/>
                    <a:gd name="T23" fmla="*/ 30 h 555"/>
                    <a:gd name="T24" fmla="*/ 33 w 345"/>
                    <a:gd name="T25" fmla="*/ 36 h 555"/>
                    <a:gd name="T26" fmla="*/ 38 w 345"/>
                    <a:gd name="T27" fmla="*/ 40 h 555"/>
                    <a:gd name="T28" fmla="*/ 41 w 345"/>
                    <a:gd name="T29" fmla="*/ 44 h 555"/>
                    <a:gd name="T30" fmla="*/ 42 w 345"/>
                    <a:gd name="T31" fmla="*/ 49 h 555"/>
                    <a:gd name="T32" fmla="*/ 42 w 345"/>
                    <a:gd name="T33" fmla="*/ 55 h 555"/>
                    <a:gd name="T34" fmla="*/ 40 w 345"/>
                    <a:gd name="T35" fmla="*/ 60 h 555"/>
                    <a:gd name="T36" fmla="*/ 36 w 345"/>
                    <a:gd name="T37" fmla="*/ 65 h 555"/>
                    <a:gd name="T38" fmla="*/ 31 w 345"/>
                    <a:gd name="T39" fmla="*/ 68 h 555"/>
                    <a:gd name="T40" fmla="*/ 25 w 345"/>
                    <a:gd name="T41" fmla="*/ 70 h 555"/>
                    <a:gd name="T42" fmla="*/ 19 w 345"/>
                    <a:gd name="T43" fmla="*/ 70 h 555"/>
                    <a:gd name="T44" fmla="*/ 14 w 345"/>
                    <a:gd name="T45" fmla="*/ 69 h 555"/>
                    <a:gd name="T46" fmla="*/ 9 w 345"/>
                    <a:gd name="T47" fmla="*/ 68 h 555"/>
                    <a:gd name="T48" fmla="*/ 6 w 345"/>
                    <a:gd name="T49" fmla="*/ 67 h 555"/>
                    <a:gd name="T50" fmla="*/ 2 w 345"/>
                    <a:gd name="T51" fmla="*/ 64 h 555"/>
                    <a:gd name="T52" fmla="*/ 6 w 345"/>
                    <a:gd name="T53" fmla="*/ 58 h 555"/>
                    <a:gd name="T54" fmla="*/ 11 w 345"/>
                    <a:gd name="T55" fmla="*/ 61 h 555"/>
                    <a:gd name="T56" fmla="*/ 18 w 345"/>
                    <a:gd name="T57" fmla="*/ 62 h 555"/>
                    <a:gd name="T58" fmla="*/ 24 w 345"/>
                    <a:gd name="T59" fmla="*/ 62 h 555"/>
                    <a:gd name="T60" fmla="*/ 27 w 345"/>
                    <a:gd name="T61" fmla="*/ 61 h 555"/>
                    <a:gd name="T62" fmla="*/ 30 w 345"/>
                    <a:gd name="T63" fmla="*/ 59 h 555"/>
                    <a:gd name="T64" fmla="*/ 32 w 345"/>
                    <a:gd name="T65" fmla="*/ 57 h 555"/>
                    <a:gd name="T66" fmla="*/ 33 w 345"/>
                    <a:gd name="T67" fmla="*/ 54 h 555"/>
                    <a:gd name="T68" fmla="*/ 34 w 345"/>
                    <a:gd name="T69" fmla="*/ 51 h 555"/>
                    <a:gd name="T70" fmla="*/ 33 w 345"/>
                    <a:gd name="T71" fmla="*/ 48 h 555"/>
                    <a:gd name="T72" fmla="*/ 31 w 345"/>
                    <a:gd name="T73" fmla="*/ 46 h 555"/>
                    <a:gd name="T74" fmla="*/ 29 w 345"/>
                    <a:gd name="T75" fmla="*/ 43 h 555"/>
                    <a:gd name="T76" fmla="*/ 26 w 345"/>
                    <a:gd name="T77" fmla="*/ 41 h 555"/>
                    <a:gd name="T78" fmla="*/ 16 w 345"/>
                    <a:gd name="T79" fmla="*/ 36 h 555"/>
                    <a:gd name="T80" fmla="*/ 11 w 345"/>
                    <a:gd name="T81" fmla="*/ 33 h 555"/>
                    <a:gd name="T82" fmla="*/ 7 w 345"/>
                    <a:gd name="T83" fmla="*/ 30 h 555"/>
                    <a:gd name="T84" fmla="*/ 4 w 345"/>
                    <a:gd name="T85" fmla="*/ 27 h 555"/>
                    <a:gd name="T86" fmla="*/ 2 w 345"/>
                    <a:gd name="T87" fmla="*/ 23 h 555"/>
                    <a:gd name="T88" fmla="*/ 1 w 345"/>
                    <a:gd name="T89" fmla="*/ 19 h 555"/>
                    <a:gd name="T90" fmla="*/ 2 w 345"/>
                    <a:gd name="T91" fmla="*/ 14 h 555"/>
                    <a:gd name="T92" fmla="*/ 4 w 345"/>
                    <a:gd name="T93" fmla="*/ 9 h 555"/>
                    <a:gd name="T94" fmla="*/ 8 w 345"/>
                    <a:gd name="T95" fmla="*/ 5 h 555"/>
                    <a:gd name="T96" fmla="*/ 13 w 345"/>
                    <a:gd name="T97" fmla="*/ 2 h 555"/>
                    <a:gd name="T98" fmla="*/ 19 w 345"/>
                    <a:gd name="T99" fmla="*/ 1 h 555"/>
                    <a:gd name="T100" fmla="*/ 26 w 345"/>
                    <a:gd name="T101" fmla="*/ 1 h 555"/>
                    <a:gd name="T102" fmla="*/ 35 w 345"/>
                    <a:gd name="T103" fmla="*/ 2 h 555"/>
                    <a:gd name="T104" fmla="*/ 40 w 345"/>
                    <a:gd name="T105" fmla="*/ 5 h 5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5"/>
                    <a:gd name="T160" fmla="*/ 0 h 555"/>
                    <a:gd name="T161" fmla="*/ 345 w 345"/>
                    <a:gd name="T162" fmla="*/ 555 h 5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5" h="555">
                      <a:moveTo>
                        <a:pt x="316" y="103"/>
                      </a:moveTo>
                      <a:lnTo>
                        <a:pt x="298" y="90"/>
                      </a:lnTo>
                      <a:lnTo>
                        <a:pt x="284" y="83"/>
                      </a:lnTo>
                      <a:lnTo>
                        <a:pt x="271" y="77"/>
                      </a:lnTo>
                      <a:lnTo>
                        <a:pt x="258" y="74"/>
                      </a:lnTo>
                      <a:lnTo>
                        <a:pt x="242" y="70"/>
                      </a:lnTo>
                      <a:lnTo>
                        <a:pt x="223" y="67"/>
                      </a:lnTo>
                      <a:lnTo>
                        <a:pt x="204" y="64"/>
                      </a:lnTo>
                      <a:lnTo>
                        <a:pt x="185" y="63"/>
                      </a:lnTo>
                      <a:lnTo>
                        <a:pt x="175" y="64"/>
                      </a:lnTo>
                      <a:lnTo>
                        <a:pt x="164" y="66"/>
                      </a:lnTo>
                      <a:lnTo>
                        <a:pt x="154" y="67"/>
                      </a:lnTo>
                      <a:lnTo>
                        <a:pt x="145" y="69"/>
                      </a:lnTo>
                      <a:lnTo>
                        <a:pt x="135" y="72"/>
                      </a:lnTo>
                      <a:lnTo>
                        <a:pt x="127" y="75"/>
                      </a:lnTo>
                      <a:lnTo>
                        <a:pt x="119" y="79"/>
                      </a:lnTo>
                      <a:lnTo>
                        <a:pt x="112" y="84"/>
                      </a:lnTo>
                      <a:lnTo>
                        <a:pt x="105" y="89"/>
                      </a:lnTo>
                      <a:lnTo>
                        <a:pt x="100" y="94"/>
                      </a:lnTo>
                      <a:lnTo>
                        <a:pt x="94" y="101"/>
                      </a:lnTo>
                      <a:lnTo>
                        <a:pt x="91" y="107"/>
                      </a:lnTo>
                      <a:lnTo>
                        <a:pt x="87" y="114"/>
                      </a:lnTo>
                      <a:lnTo>
                        <a:pt x="85" y="121"/>
                      </a:lnTo>
                      <a:lnTo>
                        <a:pt x="84" y="129"/>
                      </a:lnTo>
                      <a:lnTo>
                        <a:pt x="83" y="137"/>
                      </a:lnTo>
                      <a:lnTo>
                        <a:pt x="84" y="144"/>
                      </a:lnTo>
                      <a:lnTo>
                        <a:pt x="84" y="150"/>
                      </a:lnTo>
                      <a:lnTo>
                        <a:pt x="86" y="157"/>
                      </a:lnTo>
                      <a:lnTo>
                        <a:pt x="88" y="163"/>
                      </a:lnTo>
                      <a:lnTo>
                        <a:pt x="92" y="169"/>
                      </a:lnTo>
                      <a:lnTo>
                        <a:pt x="96" y="176"/>
                      </a:lnTo>
                      <a:lnTo>
                        <a:pt x="102" y="181"/>
                      </a:lnTo>
                      <a:lnTo>
                        <a:pt x="108" y="188"/>
                      </a:lnTo>
                      <a:lnTo>
                        <a:pt x="125" y="202"/>
                      </a:lnTo>
                      <a:lnTo>
                        <a:pt x="149" y="217"/>
                      </a:lnTo>
                      <a:lnTo>
                        <a:pt x="178" y="234"/>
                      </a:lnTo>
                      <a:lnTo>
                        <a:pt x="214" y="253"/>
                      </a:lnTo>
                      <a:lnTo>
                        <a:pt x="241" y="268"/>
                      </a:lnTo>
                      <a:lnTo>
                        <a:pt x="266" y="282"/>
                      </a:lnTo>
                      <a:lnTo>
                        <a:pt x="285" y="295"/>
                      </a:lnTo>
                      <a:lnTo>
                        <a:pt x="302" y="307"/>
                      </a:lnTo>
                      <a:lnTo>
                        <a:pt x="311" y="316"/>
                      </a:lnTo>
                      <a:lnTo>
                        <a:pt x="318" y="327"/>
                      </a:lnTo>
                      <a:lnTo>
                        <a:pt x="325" y="339"/>
                      </a:lnTo>
                      <a:lnTo>
                        <a:pt x="330" y="351"/>
                      </a:lnTo>
                      <a:lnTo>
                        <a:pt x="334" y="363"/>
                      </a:lnTo>
                      <a:lnTo>
                        <a:pt x="337" y="376"/>
                      </a:lnTo>
                      <a:lnTo>
                        <a:pt x="340" y="390"/>
                      </a:lnTo>
                      <a:lnTo>
                        <a:pt x="341" y="404"/>
                      </a:lnTo>
                      <a:lnTo>
                        <a:pt x="340" y="421"/>
                      </a:lnTo>
                      <a:lnTo>
                        <a:pt x="337" y="437"/>
                      </a:lnTo>
                      <a:lnTo>
                        <a:pt x="333" y="452"/>
                      </a:lnTo>
                      <a:lnTo>
                        <a:pt x="328" y="467"/>
                      </a:lnTo>
                      <a:lnTo>
                        <a:pt x="321" y="480"/>
                      </a:lnTo>
                      <a:lnTo>
                        <a:pt x="314" y="493"/>
                      </a:lnTo>
                      <a:lnTo>
                        <a:pt x="304" y="504"/>
                      </a:lnTo>
                      <a:lnTo>
                        <a:pt x="293" y="514"/>
                      </a:lnTo>
                      <a:lnTo>
                        <a:pt x="281" y="524"/>
                      </a:lnTo>
                      <a:lnTo>
                        <a:pt x="268" y="532"/>
                      </a:lnTo>
                      <a:lnTo>
                        <a:pt x="254" y="539"/>
                      </a:lnTo>
                      <a:lnTo>
                        <a:pt x="238" y="544"/>
                      </a:lnTo>
                      <a:lnTo>
                        <a:pt x="222" y="549"/>
                      </a:lnTo>
                      <a:lnTo>
                        <a:pt x="204" y="553"/>
                      </a:lnTo>
                      <a:lnTo>
                        <a:pt x="185" y="554"/>
                      </a:lnTo>
                      <a:lnTo>
                        <a:pt x="166" y="555"/>
                      </a:lnTo>
                      <a:lnTo>
                        <a:pt x="153" y="555"/>
                      </a:lnTo>
                      <a:lnTo>
                        <a:pt x="140" y="554"/>
                      </a:lnTo>
                      <a:lnTo>
                        <a:pt x="127" y="553"/>
                      </a:lnTo>
                      <a:lnTo>
                        <a:pt x="115" y="551"/>
                      </a:lnTo>
                      <a:lnTo>
                        <a:pt x="103" y="549"/>
                      </a:lnTo>
                      <a:lnTo>
                        <a:pt x="91" y="544"/>
                      </a:lnTo>
                      <a:lnTo>
                        <a:pt x="79" y="541"/>
                      </a:lnTo>
                      <a:lnTo>
                        <a:pt x="69" y="536"/>
                      </a:lnTo>
                      <a:lnTo>
                        <a:pt x="61" y="534"/>
                      </a:lnTo>
                      <a:lnTo>
                        <a:pt x="55" y="531"/>
                      </a:lnTo>
                      <a:lnTo>
                        <a:pt x="47" y="527"/>
                      </a:lnTo>
                      <a:lnTo>
                        <a:pt x="40" y="523"/>
                      </a:lnTo>
                      <a:lnTo>
                        <a:pt x="23" y="512"/>
                      </a:lnTo>
                      <a:lnTo>
                        <a:pt x="0" y="497"/>
                      </a:lnTo>
                      <a:lnTo>
                        <a:pt x="34" y="444"/>
                      </a:lnTo>
                      <a:lnTo>
                        <a:pt x="53" y="459"/>
                      </a:lnTo>
                      <a:lnTo>
                        <a:pt x="68" y="468"/>
                      </a:lnTo>
                      <a:lnTo>
                        <a:pt x="79" y="476"/>
                      </a:lnTo>
                      <a:lnTo>
                        <a:pt x="92" y="482"/>
                      </a:lnTo>
                      <a:lnTo>
                        <a:pt x="110" y="486"/>
                      </a:lnTo>
                      <a:lnTo>
                        <a:pt x="130" y="489"/>
                      </a:lnTo>
                      <a:lnTo>
                        <a:pt x="149" y="491"/>
                      </a:lnTo>
                      <a:lnTo>
                        <a:pt x="170" y="492"/>
                      </a:lnTo>
                      <a:lnTo>
                        <a:pt x="182" y="492"/>
                      </a:lnTo>
                      <a:lnTo>
                        <a:pt x="193" y="491"/>
                      </a:lnTo>
                      <a:lnTo>
                        <a:pt x="204" y="489"/>
                      </a:lnTo>
                      <a:lnTo>
                        <a:pt x="213" y="487"/>
                      </a:lnTo>
                      <a:lnTo>
                        <a:pt x="222" y="483"/>
                      </a:lnTo>
                      <a:lnTo>
                        <a:pt x="230" y="480"/>
                      </a:lnTo>
                      <a:lnTo>
                        <a:pt x="238" y="476"/>
                      </a:lnTo>
                      <a:lnTo>
                        <a:pt x="245" y="472"/>
                      </a:lnTo>
                      <a:lnTo>
                        <a:pt x="252" y="466"/>
                      </a:lnTo>
                      <a:lnTo>
                        <a:pt x="257" y="460"/>
                      </a:lnTo>
                      <a:lnTo>
                        <a:pt x="261" y="453"/>
                      </a:lnTo>
                      <a:lnTo>
                        <a:pt x="266" y="447"/>
                      </a:lnTo>
                      <a:lnTo>
                        <a:pt x="269" y="439"/>
                      </a:lnTo>
                      <a:lnTo>
                        <a:pt x="271" y="432"/>
                      </a:lnTo>
                      <a:lnTo>
                        <a:pt x="272" y="423"/>
                      </a:lnTo>
                      <a:lnTo>
                        <a:pt x="272" y="414"/>
                      </a:lnTo>
                      <a:lnTo>
                        <a:pt x="272" y="403"/>
                      </a:lnTo>
                      <a:lnTo>
                        <a:pt x="271" y="392"/>
                      </a:lnTo>
                      <a:lnTo>
                        <a:pt x="270" y="388"/>
                      </a:lnTo>
                      <a:lnTo>
                        <a:pt x="269" y="384"/>
                      </a:lnTo>
                      <a:lnTo>
                        <a:pt x="266" y="379"/>
                      </a:lnTo>
                      <a:lnTo>
                        <a:pt x="262" y="375"/>
                      </a:lnTo>
                      <a:lnTo>
                        <a:pt x="255" y="363"/>
                      </a:lnTo>
                      <a:lnTo>
                        <a:pt x="244" y="352"/>
                      </a:lnTo>
                      <a:lnTo>
                        <a:pt x="239" y="345"/>
                      </a:lnTo>
                      <a:lnTo>
                        <a:pt x="232" y="340"/>
                      </a:lnTo>
                      <a:lnTo>
                        <a:pt x="226" y="336"/>
                      </a:lnTo>
                      <a:lnTo>
                        <a:pt x="219" y="331"/>
                      </a:lnTo>
                      <a:lnTo>
                        <a:pt x="208" y="326"/>
                      </a:lnTo>
                      <a:lnTo>
                        <a:pt x="190" y="316"/>
                      </a:lnTo>
                      <a:lnTo>
                        <a:pt x="164" y="302"/>
                      </a:lnTo>
                      <a:lnTo>
                        <a:pt x="132" y="283"/>
                      </a:lnTo>
                      <a:lnTo>
                        <a:pt x="117" y="274"/>
                      </a:lnTo>
                      <a:lnTo>
                        <a:pt x="103" y="267"/>
                      </a:lnTo>
                      <a:lnTo>
                        <a:pt x="90" y="258"/>
                      </a:lnTo>
                      <a:lnTo>
                        <a:pt x="78" y="251"/>
                      </a:lnTo>
                      <a:lnTo>
                        <a:pt x="68" y="242"/>
                      </a:lnTo>
                      <a:lnTo>
                        <a:pt x="58" y="235"/>
                      </a:lnTo>
                      <a:lnTo>
                        <a:pt x="49" y="226"/>
                      </a:lnTo>
                      <a:lnTo>
                        <a:pt x="42" y="218"/>
                      </a:lnTo>
                      <a:lnTo>
                        <a:pt x="35" y="209"/>
                      </a:lnTo>
                      <a:lnTo>
                        <a:pt x="30" y="201"/>
                      </a:lnTo>
                      <a:lnTo>
                        <a:pt x="25" y="192"/>
                      </a:lnTo>
                      <a:lnTo>
                        <a:pt x="21" y="182"/>
                      </a:lnTo>
                      <a:lnTo>
                        <a:pt x="18" y="173"/>
                      </a:lnTo>
                      <a:lnTo>
                        <a:pt x="16" y="163"/>
                      </a:lnTo>
                      <a:lnTo>
                        <a:pt x="15" y="152"/>
                      </a:lnTo>
                      <a:lnTo>
                        <a:pt x="15" y="142"/>
                      </a:lnTo>
                      <a:lnTo>
                        <a:pt x="16" y="127"/>
                      </a:lnTo>
                      <a:lnTo>
                        <a:pt x="18" y="112"/>
                      </a:lnTo>
                      <a:lnTo>
                        <a:pt x="23" y="98"/>
                      </a:lnTo>
                      <a:lnTo>
                        <a:pt x="28" y="85"/>
                      </a:lnTo>
                      <a:lnTo>
                        <a:pt x="34" y="72"/>
                      </a:lnTo>
                      <a:lnTo>
                        <a:pt x="43" y="61"/>
                      </a:lnTo>
                      <a:lnTo>
                        <a:pt x="53" y="49"/>
                      </a:lnTo>
                      <a:lnTo>
                        <a:pt x="64" y="40"/>
                      </a:lnTo>
                      <a:lnTo>
                        <a:pt x="76" y="31"/>
                      </a:lnTo>
                      <a:lnTo>
                        <a:pt x="90" y="24"/>
                      </a:lnTo>
                      <a:lnTo>
                        <a:pt x="104" y="16"/>
                      </a:lnTo>
                      <a:lnTo>
                        <a:pt x="119" y="11"/>
                      </a:lnTo>
                      <a:lnTo>
                        <a:pt x="136" y="7"/>
                      </a:lnTo>
                      <a:lnTo>
                        <a:pt x="153" y="3"/>
                      </a:lnTo>
                      <a:lnTo>
                        <a:pt x="171" y="1"/>
                      </a:lnTo>
                      <a:lnTo>
                        <a:pt x="190" y="0"/>
                      </a:lnTo>
                      <a:lnTo>
                        <a:pt x="214" y="1"/>
                      </a:lnTo>
                      <a:lnTo>
                        <a:pt x="238" y="4"/>
                      </a:lnTo>
                      <a:lnTo>
                        <a:pt x="260" y="9"/>
                      </a:lnTo>
                      <a:lnTo>
                        <a:pt x="282" y="15"/>
                      </a:lnTo>
                      <a:lnTo>
                        <a:pt x="297" y="19"/>
                      </a:lnTo>
                      <a:lnTo>
                        <a:pt x="311" y="26"/>
                      </a:lnTo>
                      <a:lnTo>
                        <a:pt x="326" y="34"/>
                      </a:lnTo>
                      <a:lnTo>
                        <a:pt x="345" y="44"/>
                      </a:lnTo>
                      <a:lnTo>
                        <a:pt x="316" y="103"/>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68" name="Freeform 19"/>
                <p:cNvSpPr>
                  <a:spLocks noEditPoints="1"/>
                </p:cNvSpPr>
                <p:nvPr/>
              </p:nvSpPr>
              <p:spPr bwMode="auto">
                <a:xfrm>
                  <a:off x="8219" y="2756"/>
                  <a:ext cx="39" cy="268"/>
                </a:xfrm>
                <a:custGeom>
                  <a:avLst/>
                  <a:gdLst>
                    <a:gd name="T0" fmla="*/ 1 w 78"/>
                    <a:gd name="T1" fmla="*/ 67 h 536"/>
                    <a:gd name="T2" fmla="*/ 1 w 78"/>
                    <a:gd name="T3" fmla="*/ 20 h 536"/>
                    <a:gd name="T4" fmla="*/ 9 w 78"/>
                    <a:gd name="T5" fmla="*/ 20 h 536"/>
                    <a:gd name="T6" fmla="*/ 9 w 78"/>
                    <a:gd name="T7" fmla="*/ 67 h 536"/>
                    <a:gd name="T8" fmla="*/ 1 w 78"/>
                    <a:gd name="T9" fmla="*/ 67 h 536"/>
                    <a:gd name="T10" fmla="*/ 5 w 78"/>
                    <a:gd name="T11" fmla="*/ 9 h 536"/>
                    <a:gd name="T12" fmla="*/ 4 w 78"/>
                    <a:gd name="T13" fmla="*/ 9 h 536"/>
                    <a:gd name="T14" fmla="*/ 3 w 78"/>
                    <a:gd name="T15" fmla="*/ 9 h 536"/>
                    <a:gd name="T16" fmla="*/ 2 w 78"/>
                    <a:gd name="T17" fmla="*/ 9 h 536"/>
                    <a:gd name="T18" fmla="*/ 1 w 78"/>
                    <a:gd name="T19" fmla="*/ 8 h 536"/>
                    <a:gd name="T20" fmla="*/ 1 w 78"/>
                    <a:gd name="T21" fmla="*/ 7 h 536"/>
                    <a:gd name="T22" fmla="*/ 1 w 78"/>
                    <a:gd name="T23" fmla="*/ 7 h 536"/>
                    <a:gd name="T24" fmla="*/ 1 w 78"/>
                    <a:gd name="T25" fmla="*/ 6 h 536"/>
                    <a:gd name="T26" fmla="*/ 0 w 78"/>
                    <a:gd name="T27" fmla="*/ 4 h 536"/>
                    <a:gd name="T28" fmla="*/ 1 w 78"/>
                    <a:gd name="T29" fmla="*/ 4 h 536"/>
                    <a:gd name="T30" fmla="*/ 1 w 78"/>
                    <a:gd name="T31" fmla="*/ 3 h 536"/>
                    <a:gd name="T32" fmla="*/ 1 w 78"/>
                    <a:gd name="T33" fmla="*/ 2 h 536"/>
                    <a:gd name="T34" fmla="*/ 1 w 78"/>
                    <a:gd name="T35" fmla="*/ 1 h 536"/>
                    <a:gd name="T36" fmla="*/ 2 w 78"/>
                    <a:gd name="T37" fmla="*/ 1 h 536"/>
                    <a:gd name="T38" fmla="*/ 3 w 78"/>
                    <a:gd name="T39" fmla="*/ 1 h 536"/>
                    <a:gd name="T40" fmla="*/ 4 w 78"/>
                    <a:gd name="T41" fmla="*/ 1 h 536"/>
                    <a:gd name="T42" fmla="*/ 5 w 78"/>
                    <a:gd name="T43" fmla="*/ 0 h 536"/>
                    <a:gd name="T44" fmla="*/ 5 w 78"/>
                    <a:gd name="T45" fmla="*/ 1 h 536"/>
                    <a:gd name="T46" fmla="*/ 6 w 78"/>
                    <a:gd name="T47" fmla="*/ 1 h 536"/>
                    <a:gd name="T48" fmla="*/ 7 w 78"/>
                    <a:gd name="T49" fmla="*/ 1 h 536"/>
                    <a:gd name="T50" fmla="*/ 9 w 78"/>
                    <a:gd name="T51" fmla="*/ 1 h 536"/>
                    <a:gd name="T52" fmla="*/ 9 w 78"/>
                    <a:gd name="T53" fmla="*/ 2 h 536"/>
                    <a:gd name="T54" fmla="*/ 10 w 78"/>
                    <a:gd name="T55" fmla="*/ 3 h 536"/>
                    <a:gd name="T56" fmla="*/ 10 w 78"/>
                    <a:gd name="T57" fmla="*/ 4 h 536"/>
                    <a:gd name="T58" fmla="*/ 10 w 78"/>
                    <a:gd name="T59" fmla="*/ 4 h 536"/>
                    <a:gd name="T60" fmla="*/ 10 w 78"/>
                    <a:gd name="T61" fmla="*/ 6 h 536"/>
                    <a:gd name="T62" fmla="*/ 10 w 78"/>
                    <a:gd name="T63" fmla="*/ 7 h 536"/>
                    <a:gd name="T64" fmla="*/ 9 w 78"/>
                    <a:gd name="T65" fmla="*/ 7 h 536"/>
                    <a:gd name="T66" fmla="*/ 9 w 78"/>
                    <a:gd name="T67" fmla="*/ 8 h 536"/>
                    <a:gd name="T68" fmla="*/ 7 w 78"/>
                    <a:gd name="T69" fmla="*/ 9 h 536"/>
                    <a:gd name="T70" fmla="*/ 6 w 78"/>
                    <a:gd name="T71" fmla="*/ 9 h 536"/>
                    <a:gd name="T72" fmla="*/ 5 w 78"/>
                    <a:gd name="T73" fmla="*/ 9 h 536"/>
                    <a:gd name="T74" fmla="*/ 5 w 78"/>
                    <a:gd name="T75" fmla="*/ 9 h 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8"/>
                    <a:gd name="T115" fmla="*/ 0 h 536"/>
                    <a:gd name="T116" fmla="*/ 78 w 78"/>
                    <a:gd name="T117" fmla="*/ 536 h 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8" h="536">
                      <a:moveTo>
                        <a:pt x="10" y="536"/>
                      </a:moveTo>
                      <a:lnTo>
                        <a:pt x="10" y="166"/>
                      </a:lnTo>
                      <a:lnTo>
                        <a:pt x="69" y="166"/>
                      </a:lnTo>
                      <a:lnTo>
                        <a:pt x="69" y="536"/>
                      </a:lnTo>
                      <a:lnTo>
                        <a:pt x="10" y="536"/>
                      </a:lnTo>
                      <a:close/>
                      <a:moveTo>
                        <a:pt x="40" y="78"/>
                      </a:moveTo>
                      <a:lnTo>
                        <a:pt x="32" y="78"/>
                      </a:lnTo>
                      <a:lnTo>
                        <a:pt x="25" y="76"/>
                      </a:lnTo>
                      <a:lnTo>
                        <a:pt x="18" y="73"/>
                      </a:lnTo>
                      <a:lnTo>
                        <a:pt x="13" y="67"/>
                      </a:lnTo>
                      <a:lnTo>
                        <a:pt x="8" y="62"/>
                      </a:lnTo>
                      <a:lnTo>
                        <a:pt x="3" y="56"/>
                      </a:lnTo>
                      <a:lnTo>
                        <a:pt x="1" y="48"/>
                      </a:lnTo>
                      <a:lnTo>
                        <a:pt x="0" y="39"/>
                      </a:lnTo>
                      <a:lnTo>
                        <a:pt x="1" y="32"/>
                      </a:lnTo>
                      <a:lnTo>
                        <a:pt x="3" y="24"/>
                      </a:lnTo>
                      <a:lnTo>
                        <a:pt x="8" y="18"/>
                      </a:lnTo>
                      <a:lnTo>
                        <a:pt x="13" y="13"/>
                      </a:lnTo>
                      <a:lnTo>
                        <a:pt x="18" y="7"/>
                      </a:lnTo>
                      <a:lnTo>
                        <a:pt x="25" y="4"/>
                      </a:lnTo>
                      <a:lnTo>
                        <a:pt x="32" y="1"/>
                      </a:lnTo>
                      <a:lnTo>
                        <a:pt x="40" y="0"/>
                      </a:lnTo>
                      <a:lnTo>
                        <a:pt x="46" y="1"/>
                      </a:lnTo>
                      <a:lnTo>
                        <a:pt x="54" y="4"/>
                      </a:lnTo>
                      <a:lnTo>
                        <a:pt x="60" y="7"/>
                      </a:lnTo>
                      <a:lnTo>
                        <a:pt x="66" y="13"/>
                      </a:lnTo>
                      <a:lnTo>
                        <a:pt x="71" y="18"/>
                      </a:lnTo>
                      <a:lnTo>
                        <a:pt x="75" y="24"/>
                      </a:lnTo>
                      <a:lnTo>
                        <a:pt x="77" y="32"/>
                      </a:lnTo>
                      <a:lnTo>
                        <a:pt x="78" y="39"/>
                      </a:lnTo>
                      <a:lnTo>
                        <a:pt x="77" y="48"/>
                      </a:lnTo>
                      <a:lnTo>
                        <a:pt x="75" y="56"/>
                      </a:lnTo>
                      <a:lnTo>
                        <a:pt x="71" y="62"/>
                      </a:lnTo>
                      <a:lnTo>
                        <a:pt x="66" y="67"/>
                      </a:lnTo>
                      <a:lnTo>
                        <a:pt x="60" y="73"/>
                      </a:lnTo>
                      <a:lnTo>
                        <a:pt x="54" y="76"/>
                      </a:lnTo>
                      <a:lnTo>
                        <a:pt x="46" y="78"/>
                      </a:lnTo>
                      <a:lnTo>
                        <a:pt x="40" y="78"/>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69" name="Freeform 20"/>
                <p:cNvSpPr>
                  <a:spLocks noEditPoints="1"/>
                </p:cNvSpPr>
                <p:nvPr/>
              </p:nvSpPr>
              <p:spPr bwMode="auto">
                <a:xfrm>
                  <a:off x="8308" y="2834"/>
                  <a:ext cx="178" cy="292"/>
                </a:xfrm>
                <a:custGeom>
                  <a:avLst/>
                  <a:gdLst>
                    <a:gd name="T0" fmla="*/ 15 w 356"/>
                    <a:gd name="T1" fmla="*/ 7 h 584"/>
                    <a:gd name="T2" fmla="*/ 11 w 356"/>
                    <a:gd name="T3" fmla="*/ 10 h 584"/>
                    <a:gd name="T4" fmla="*/ 9 w 356"/>
                    <a:gd name="T5" fmla="*/ 15 h 584"/>
                    <a:gd name="T6" fmla="*/ 10 w 356"/>
                    <a:gd name="T7" fmla="*/ 20 h 584"/>
                    <a:gd name="T8" fmla="*/ 11 w 356"/>
                    <a:gd name="T9" fmla="*/ 25 h 584"/>
                    <a:gd name="T10" fmla="*/ 15 w 356"/>
                    <a:gd name="T11" fmla="*/ 28 h 584"/>
                    <a:gd name="T12" fmla="*/ 21 w 356"/>
                    <a:gd name="T13" fmla="*/ 29 h 584"/>
                    <a:gd name="T14" fmla="*/ 25 w 356"/>
                    <a:gd name="T15" fmla="*/ 26 h 584"/>
                    <a:gd name="T16" fmla="*/ 28 w 356"/>
                    <a:gd name="T17" fmla="*/ 22 h 584"/>
                    <a:gd name="T18" fmla="*/ 29 w 356"/>
                    <a:gd name="T19" fmla="*/ 17 h 584"/>
                    <a:gd name="T20" fmla="*/ 27 w 356"/>
                    <a:gd name="T21" fmla="*/ 11 h 584"/>
                    <a:gd name="T22" fmla="*/ 23 w 356"/>
                    <a:gd name="T23" fmla="*/ 7 h 584"/>
                    <a:gd name="T24" fmla="*/ 19 w 356"/>
                    <a:gd name="T25" fmla="*/ 6 h 584"/>
                    <a:gd name="T26" fmla="*/ 10 w 356"/>
                    <a:gd name="T27" fmla="*/ 55 h 584"/>
                    <a:gd name="T28" fmla="*/ 8 w 356"/>
                    <a:gd name="T29" fmla="*/ 59 h 584"/>
                    <a:gd name="T30" fmla="*/ 9 w 356"/>
                    <a:gd name="T31" fmla="*/ 62 h 584"/>
                    <a:gd name="T32" fmla="*/ 11 w 356"/>
                    <a:gd name="T33" fmla="*/ 65 h 584"/>
                    <a:gd name="T34" fmla="*/ 19 w 356"/>
                    <a:gd name="T35" fmla="*/ 67 h 584"/>
                    <a:gd name="T36" fmla="*/ 26 w 356"/>
                    <a:gd name="T37" fmla="*/ 65 h 584"/>
                    <a:gd name="T38" fmla="*/ 33 w 356"/>
                    <a:gd name="T39" fmla="*/ 61 h 584"/>
                    <a:gd name="T40" fmla="*/ 36 w 356"/>
                    <a:gd name="T41" fmla="*/ 55 h 584"/>
                    <a:gd name="T42" fmla="*/ 35 w 356"/>
                    <a:gd name="T43" fmla="*/ 51 h 584"/>
                    <a:gd name="T44" fmla="*/ 35 w 356"/>
                    <a:gd name="T45" fmla="*/ 7 h 584"/>
                    <a:gd name="T46" fmla="*/ 37 w 356"/>
                    <a:gd name="T47" fmla="*/ 13 h 584"/>
                    <a:gd name="T48" fmla="*/ 37 w 356"/>
                    <a:gd name="T49" fmla="*/ 20 h 584"/>
                    <a:gd name="T50" fmla="*/ 33 w 356"/>
                    <a:gd name="T51" fmla="*/ 28 h 584"/>
                    <a:gd name="T52" fmla="*/ 26 w 356"/>
                    <a:gd name="T53" fmla="*/ 34 h 584"/>
                    <a:gd name="T54" fmla="*/ 19 w 356"/>
                    <a:gd name="T55" fmla="*/ 35 h 584"/>
                    <a:gd name="T56" fmla="*/ 12 w 356"/>
                    <a:gd name="T57" fmla="*/ 37 h 584"/>
                    <a:gd name="T58" fmla="*/ 10 w 356"/>
                    <a:gd name="T59" fmla="*/ 40 h 584"/>
                    <a:gd name="T60" fmla="*/ 11 w 356"/>
                    <a:gd name="T61" fmla="*/ 42 h 584"/>
                    <a:gd name="T62" fmla="*/ 30 w 356"/>
                    <a:gd name="T63" fmla="*/ 43 h 584"/>
                    <a:gd name="T64" fmla="*/ 38 w 356"/>
                    <a:gd name="T65" fmla="*/ 44 h 584"/>
                    <a:gd name="T66" fmla="*/ 41 w 356"/>
                    <a:gd name="T67" fmla="*/ 47 h 584"/>
                    <a:gd name="T68" fmla="*/ 43 w 356"/>
                    <a:gd name="T69" fmla="*/ 52 h 584"/>
                    <a:gd name="T70" fmla="*/ 41 w 356"/>
                    <a:gd name="T71" fmla="*/ 61 h 584"/>
                    <a:gd name="T72" fmla="*/ 34 w 356"/>
                    <a:gd name="T73" fmla="*/ 69 h 584"/>
                    <a:gd name="T74" fmla="*/ 22 w 356"/>
                    <a:gd name="T75" fmla="*/ 73 h 584"/>
                    <a:gd name="T76" fmla="*/ 12 w 356"/>
                    <a:gd name="T77" fmla="*/ 73 h 584"/>
                    <a:gd name="T78" fmla="*/ 6 w 356"/>
                    <a:gd name="T79" fmla="*/ 70 h 584"/>
                    <a:gd name="T80" fmla="*/ 1 w 356"/>
                    <a:gd name="T81" fmla="*/ 66 h 584"/>
                    <a:gd name="T82" fmla="*/ 1 w 356"/>
                    <a:gd name="T83" fmla="*/ 59 h 584"/>
                    <a:gd name="T84" fmla="*/ 3 w 356"/>
                    <a:gd name="T85" fmla="*/ 55 h 584"/>
                    <a:gd name="T86" fmla="*/ 5 w 356"/>
                    <a:gd name="T87" fmla="*/ 48 h 584"/>
                    <a:gd name="T88" fmla="*/ 1 w 356"/>
                    <a:gd name="T89" fmla="*/ 44 h 584"/>
                    <a:gd name="T90" fmla="*/ 1 w 356"/>
                    <a:gd name="T91" fmla="*/ 41 h 584"/>
                    <a:gd name="T92" fmla="*/ 7 w 356"/>
                    <a:gd name="T93" fmla="*/ 35 h 584"/>
                    <a:gd name="T94" fmla="*/ 6 w 356"/>
                    <a:gd name="T95" fmla="*/ 29 h 584"/>
                    <a:gd name="T96" fmla="*/ 3 w 356"/>
                    <a:gd name="T97" fmla="*/ 25 h 584"/>
                    <a:gd name="T98" fmla="*/ 1 w 356"/>
                    <a:gd name="T99" fmla="*/ 20 h 584"/>
                    <a:gd name="T100" fmla="*/ 2 w 356"/>
                    <a:gd name="T101" fmla="*/ 12 h 584"/>
                    <a:gd name="T102" fmla="*/ 6 w 356"/>
                    <a:gd name="T103" fmla="*/ 5 h 584"/>
                    <a:gd name="T104" fmla="*/ 13 w 356"/>
                    <a:gd name="T105" fmla="*/ 1 h 584"/>
                    <a:gd name="T106" fmla="*/ 22 w 356"/>
                    <a:gd name="T107" fmla="*/ 1 h 584"/>
                    <a:gd name="T108" fmla="*/ 36 w 356"/>
                    <a:gd name="T109" fmla="*/ 2 h 5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6"/>
                    <a:gd name="T166" fmla="*/ 0 h 584"/>
                    <a:gd name="T167" fmla="*/ 356 w 356"/>
                    <a:gd name="T168" fmla="*/ 584 h 5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6" h="584">
                      <a:moveTo>
                        <a:pt x="151" y="48"/>
                      </a:moveTo>
                      <a:lnTo>
                        <a:pt x="143" y="50"/>
                      </a:lnTo>
                      <a:lnTo>
                        <a:pt x="135" y="51"/>
                      </a:lnTo>
                      <a:lnTo>
                        <a:pt x="127" y="53"/>
                      </a:lnTo>
                      <a:lnTo>
                        <a:pt x="120" y="56"/>
                      </a:lnTo>
                      <a:lnTo>
                        <a:pt x="112" y="59"/>
                      </a:lnTo>
                      <a:lnTo>
                        <a:pt x="106" y="63"/>
                      </a:lnTo>
                      <a:lnTo>
                        <a:pt x="100" y="69"/>
                      </a:lnTo>
                      <a:lnTo>
                        <a:pt x="93" y="75"/>
                      </a:lnTo>
                      <a:lnTo>
                        <a:pt x="88" y="82"/>
                      </a:lnTo>
                      <a:lnTo>
                        <a:pt x="83" y="88"/>
                      </a:lnTo>
                      <a:lnTo>
                        <a:pt x="79" y="96"/>
                      </a:lnTo>
                      <a:lnTo>
                        <a:pt x="75" y="104"/>
                      </a:lnTo>
                      <a:lnTo>
                        <a:pt x="73" y="113"/>
                      </a:lnTo>
                      <a:lnTo>
                        <a:pt x="71" y="121"/>
                      </a:lnTo>
                      <a:lnTo>
                        <a:pt x="68" y="131"/>
                      </a:lnTo>
                      <a:lnTo>
                        <a:pt x="68" y="141"/>
                      </a:lnTo>
                      <a:lnTo>
                        <a:pt x="68" y="150"/>
                      </a:lnTo>
                      <a:lnTo>
                        <a:pt x="71" y="159"/>
                      </a:lnTo>
                      <a:lnTo>
                        <a:pt x="73" y="167"/>
                      </a:lnTo>
                      <a:lnTo>
                        <a:pt x="75" y="176"/>
                      </a:lnTo>
                      <a:lnTo>
                        <a:pt x="79" y="185"/>
                      </a:lnTo>
                      <a:lnTo>
                        <a:pt x="83" y="192"/>
                      </a:lnTo>
                      <a:lnTo>
                        <a:pt x="88" y="198"/>
                      </a:lnTo>
                      <a:lnTo>
                        <a:pt x="93" y="206"/>
                      </a:lnTo>
                      <a:lnTo>
                        <a:pt x="100" y="211"/>
                      </a:lnTo>
                      <a:lnTo>
                        <a:pt x="106" y="217"/>
                      </a:lnTo>
                      <a:lnTo>
                        <a:pt x="112" y="222"/>
                      </a:lnTo>
                      <a:lnTo>
                        <a:pt x="120" y="226"/>
                      </a:lnTo>
                      <a:lnTo>
                        <a:pt x="127" y="230"/>
                      </a:lnTo>
                      <a:lnTo>
                        <a:pt x="135" y="232"/>
                      </a:lnTo>
                      <a:lnTo>
                        <a:pt x="143" y="233"/>
                      </a:lnTo>
                      <a:lnTo>
                        <a:pt x="151" y="234"/>
                      </a:lnTo>
                      <a:lnTo>
                        <a:pt x="160" y="233"/>
                      </a:lnTo>
                      <a:lnTo>
                        <a:pt x="168" y="232"/>
                      </a:lnTo>
                      <a:lnTo>
                        <a:pt x="177" y="230"/>
                      </a:lnTo>
                      <a:lnTo>
                        <a:pt x="184" y="226"/>
                      </a:lnTo>
                      <a:lnTo>
                        <a:pt x="192" y="222"/>
                      </a:lnTo>
                      <a:lnTo>
                        <a:pt x="198" y="217"/>
                      </a:lnTo>
                      <a:lnTo>
                        <a:pt x="204" y="211"/>
                      </a:lnTo>
                      <a:lnTo>
                        <a:pt x="211" y="206"/>
                      </a:lnTo>
                      <a:lnTo>
                        <a:pt x="216" y="198"/>
                      </a:lnTo>
                      <a:lnTo>
                        <a:pt x="221" y="192"/>
                      </a:lnTo>
                      <a:lnTo>
                        <a:pt x="225" y="185"/>
                      </a:lnTo>
                      <a:lnTo>
                        <a:pt x="228" y="176"/>
                      </a:lnTo>
                      <a:lnTo>
                        <a:pt x="230" y="167"/>
                      </a:lnTo>
                      <a:lnTo>
                        <a:pt x="232" y="159"/>
                      </a:lnTo>
                      <a:lnTo>
                        <a:pt x="233" y="150"/>
                      </a:lnTo>
                      <a:lnTo>
                        <a:pt x="233" y="141"/>
                      </a:lnTo>
                      <a:lnTo>
                        <a:pt x="233" y="131"/>
                      </a:lnTo>
                      <a:lnTo>
                        <a:pt x="232" y="121"/>
                      </a:lnTo>
                      <a:lnTo>
                        <a:pt x="230" y="113"/>
                      </a:lnTo>
                      <a:lnTo>
                        <a:pt x="227" y="104"/>
                      </a:lnTo>
                      <a:lnTo>
                        <a:pt x="224" y="96"/>
                      </a:lnTo>
                      <a:lnTo>
                        <a:pt x="219" y="88"/>
                      </a:lnTo>
                      <a:lnTo>
                        <a:pt x="214" y="82"/>
                      </a:lnTo>
                      <a:lnTo>
                        <a:pt x="209" y="75"/>
                      </a:lnTo>
                      <a:lnTo>
                        <a:pt x="202" y="69"/>
                      </a:lnTo>
                      <a:lnTo>
                        <a:pt x="196" y="63"/>
                      </a:lnTo>
                      <a:lnTo>
                        <a:pt x="190" y="59"/>
                      </a:lnTo>
                      <a:lnTo>
                        <a:pt x="182" y="56"/>
                      </a:lnTo>
                      <a:lnTo>
                        <a:pt x="175" y="53"/>
                      </a:lnTo>
                      <a:lnTo>
                        <a:pt x="167" y="51"/>
                      </a:lnTo>
                      <a:lnTo>
                        <a:pt x="160" y="50"/>
                      </a:lnTo>
                      <a:lnTo>
                        <a:pt x="151" y="48"/>
                      </a:lnTo>
                      <a:close/>
                      <a:moveTo>
                        <a:pt x="243" y="399"/>
                      </a:moveTo>
                      <a:lnTo>
                        <a:pt x="107" y="399"/>
                      </a:lnTo>
                      <a:lnTo>
                        <a:pt x="93" y="418"/>
                      </a:lnTo>
                      <a:lnTo>
                        <a:pt x="85" y="430"/>
                      </a:lnTo>
                      <a:lnTo>
                        <a:pt x="78" y="441"/>
                      </a:lnTo>
                      <a:lnTo>
                        <a:pt x="73" y="449"/>
                      </a:lnTo>
                      <a:lnTo>
                        <a:pt x="68" y="458"/>
                      </a:lnTo>
                      <a:lnTo>
                        <a:pt x="66" y="464"/>
                      </a:lnTo>
                      <a:lnTo>
                        <a:pt x="64" y="471"/>
                      </a:lnTo>
                      <a:lnTo>
                        <a:pt x="64" y="476"/>
                      </a:lnTo>
                      <a:lnTo>
                        <a:pt x="63" y="481"/>
                      </a:lnTo>
                      <a:lnTo>
                        <a:pt x="64" y="487"/>
                      </a:lnTo>
                      <a:lnTo>
                        <a:pt x="65" y="492"/>
                      </a:lnTo>
                      <a:lnTo>
                        <a:pt x="67" y="497"/>
                      </a:lnTo>
                      <a:lnTo>
                        <a:pt x="70" y="502"/>
                      </a:lnTo>
                      <a:lnTo>
                        <a:pt x="73" y="506"/>
                      </a:lnTo>
                      <a:lnTo>
                        <a:pt x="77" y="510"/>
                      </a:lnTo>
                      <a:lnTo>
                        <a:pt x="81" y="513"/>
                      </a:lnTo>
                      <a:lnTo>
                        <a:pt x="87" y="517"/>
                      </a:lnTo>
                      <a:lnTo>
                        <a:pt x="92" y="520"/>
                      </a:lnTo>
                      <a:lnTo>
                        <a:pt x="98" y="523"/>
                      </a:lnTo>
                      <a:lnTo>
                        <a:pt x="106" y="525"/>
                      </a:lnTo>
                      <a:lnTo>
                        <a:pt x="112" y="526"/>
                      </a:lnTo>
                      <a:lnTo>
                        <a:pt x="128" y="530"/>
                      </a:lnTo>
                      <a:lnTo>
                        <a:pt x="147" y="531"/>
                      </a:lnTo>
                      <a:lnTo>
                        <a:pt x="161" y="530"/>
                      </a:lnTo>
                      <a:lnTo>
                        <a:pt x="175" y="528"/>
                      </a:lnTo>
                      <a:lnTo>
                        <a:pt x="188" y="526"/>
                      </a:lnTo>
                      <a:lnTo>
                        <a:pt x="201" y="523"/>
                      </a:lnTo>
                      <a:lnTo>
                        <a:pt x="213" y="519"/>
                      </a:lnTo>
                      <a:lnTo>
                        <a:pt x="225" y="513"/>
                      </a:lnTo>
                      <a:lnTo>
                        <a:pt x="236" y="508"/>
                      </a:lnTo>
                      <a:lnTo>
                        <a:pt x="246" y="503"/>
                      </a:lnTo>
                      <a:lnTo>
                        <a:pt x="255" y="495"/>
                      </a:lnTo>
                      <a:lnTo>
                        <a:pt x="263" y="489"/>
                      </a:lnTo>
                      <a:lnTo>
                        <a:pt x="270" y="481"/>
                      </a:lnTo>
                      <a:lnTo>
                        <a:pt x="276" y="473"/>
                      </a:lnTo>
                      <a:lnTo>
                        <a:pt x="281" y="464"/>
                      </a:lnTo>
                      <a:lnTo>
                        <a:pt x="285" y="456"/>
                      </a:lnTo>
                      <a:lnTo>
                        <a:pt x="287" y="447"/>
                      </a:lnTo>
                      <a:lnTo>
                        <a:pt x="287" y="437"/>
                      </a:lnTo>
                      <a:lnTo>
                        <a:pt x="287" y="429"/>
                      </a:lnTo>
                      <a:lnTo>
                        <a:pt x="285" y="421"/>
                      </a:lnTo>
                      <a:lnTo>
                        <a:pt x="281" y="415"/>
                      </a:lnTo>
                      <a:lnTo>
                        <a:pt x="276" y="410"/>
                      </a:lnTo>
                      <a:lnTo>
                        <a:pt x="270" y="405"/>
                      </a:lnTo>
                      <a:lnTo>
                        <a:pt x="262" y="402"/>
                      </a:lnTo>
                      <a:lnTo>
                        <a:pt x="254" y="400"/>
                      </a:lnTo>
                      <a:lnTo>
                        <a:pt x="243" y="399"/>
                      </a:lnTo>
                      <a:close/>
                      <a:moveTo>
                        <a:pt x="277" y="63"/>
                      </a:moveTo>
                      <a:lnTo>
                        <a:pt x="283" y="71"/>
                      </a:lnTo>
                      <a:lnTo>
                        <a:pt x="287" y="78"/>
                      </a:lnTo>
                      <a:lnTo>
                        <a:pt x="290" y="87"/>
                      </a:lnTo>
                      <a:lnTo>
                        <a:pt x="292" y="97"/>
                      </a:lnTo>
                      <a:lnTo>
                        <a:pt x="294" y="106"/>
                      </a:lnTo>
                      <a:lnTo>
                        <a:pt x="296" y="117"/>
                      </a:lnTo>
                      <a:lnTo>
                        <a:pt x="297" y="129"/>
                      </a:lnTo>
                      <a:lnTo>
                        <a:pt x="297" y="141"/>
                      </a:lnTo>
                      <a:lnTo>
                        <a:pt x="297" y="155"/>
                      </a:lnTo>
                      <a:lnTo>
                        <a:pt x="294" y="167"/>
                      </a:lnTo>
                      <a:lnTo>
                        <a:pt x="290" y="180"/>
                      </a:lnTo>
                      <a:lnTo>
                        <a:pt x="286" y="193"/>
                      </a:lnTo>
                      <a:lnTo>
                        <a:pt x="279" y="205"/>
                      </a:lnTo>
                      <a:lnTo>
                        <a:pt x="273" y="217"/>
                      </a:lnTo>
                      <a:lnTo>
                        <a:pt x="264" y="226"/>
                      </a:lnTo>
                      <a:lnTo>
                        <a:pt x="256" y="237"/>
                      </a:lnTo>
                      <a:lnTo>
                        <a:pt x="245" y="246"/>
                      </a:lnTo>
                      <a:lnTo>
                        <a:pt x="234" y="253"/>
                      </a:lnTo>
                      <a:lnTo>
                        <a:pt x="223" y="261"/>
                      </a:lnTo>
                      <a:lnTo>
                        <a:pt x="211" y="266"/>
                      </a:lnTo>
                      <a:lnTo>
                        <a:pt x="198" y="271"/>
                      </a:lnTo>
                      <a:lnTo>
                        <a:pt x="184" y="275"/>
                      </a:lnTo>
                      <a:lnTo>
                        <a:pt x="170" y="277"/>
                      </a:lnTo>
                      <a:lnTo>
                        <a:pt x="156" y="278"/>
                      </a:lnTo>
                      <a:lnTo>
                        <a:pt x="148" y="278"/>
                      </a:lnTo>
                      <a:lnTo>
                        <a:pt x="132" y="278"/>
                      </a:lnTo>
                      <a:lnTo>
                        <a:pt x="128" y="278"/>
                      </a:lnTo>
                      <a:lnTo>
                        <a:pt x="122" y="278"/>
                      </a:lnTo>
                      <a:lnTo>
                        <a:pt x="110" y="286"/>
                      </a:lnTo>
                      <a:lnTo>
                        <a:pt x="100" y="295"/>
                      </a:lnTo>
                      <a:lnTo>
                        <a:pt x="92" y="302"/>
                      </a:lnTo>
                      <a:lnTo>
                        <a:pt x="85" y="310"/>
                      </a:lnTo>
                      <a:lnTo>
                        <a:pt x="79" y="316"/>
                      </a:lnTo>
                      <a:lnTo>
                        <a:pt x="76" y="322"/>
                      </a:lnTo>
                      <a:lnTo>
                        <a:pt x="74" y="327"/>
                      </a:lnTo>
                      <a:lnTo>
                        <a:pt x="73" y="331"/>
                      </a:lnTo>
                      <a:lnTo>
                        <a:pt x="74" y="335"/>
                      </a:lnTo>
                      <a:lnTo>
                        <a:pt x="75" y="337"/>
                      </a:lnTo>
                      <a:lnTo>
                        <a:pt x="78" y="340"/>
                      </a:lnTo>
                      <a:lnTo>
                        <a:pt x="81" y="342"/>
                      </a:lnTo>
                      <a:lnTo>
                        <a:pt x="86" y="343"/>
                      </a:lnTo>
                      <a:lnTo>
                        <a:pt x="92" y="344"/>
                      </a:lnTo>
                      <a:lnTo>
                        <a:pt x="98" y="345"/>
                      </a:lnTo>
                      <a:lnTo>
                        <a:pt x="107" y="345"/>
                      </a:lnTo>
                      <a:lnTo>
                        <a:pt x="243" y="345"/>
                      </a:lnTo>
                      <a:lnTo>
                        <a:pt x="256" y="345"/>
                      </a:lnTo>
                      <a:lnTo>
                        <a:pt x="268" y="346"/>
                      </a:lnTo>
                      <a:lnTo>
                        <a:pt x="277" y="348"/>
                      </a:lnTo>
                      <a:lnTo>
                        <a:pt x="287" y="351"/>
                      </a:lnTo>
                      <a:lnTo>
                        <a:pt x="297" y="353"/>
                      </a:lnTo>
                      <a:lnTo>
                        <a:pt x="304" y="356"/>
                      </a:lnTo>
                      <a:lnTo>
                        <a:pt x="312" y="360"/>
                      </a:lnTo>
                      <a:lnTo>
                        <a:pt x="318" y="365"/>
                      </a:lnTo>
                      <a:lnTo>
                        <a:pt x="323" y="370"/>
                      </a:lnTo>
                      <a:lnTo>
                        <a:pt x="328" y="376"/>
                      </a:lnTo>
                      <a:lnTo>
                        <a:pt x="332" y="383"/>
                      </a:lnTo>
                      <a:lnTo>
                        <a:pt x="335" y="390"/>
                      </a:lnTo>
                      <a:lnTo>
                        <a:pt x="337" y="399"/>
                      </a:lnTo>
                      <a:lnTo>
                        <a:pt x="339" y="407"/>
                      </a:lnTo>
                      <a:lnTo>
                        <a:pt x="341" y="417"/>
                      </a:lnTo>
                      <a:lnTo>
                        <a:pt x="341" y="428"/>
                      </a:lnTo>
                      <a:lnTo>
                        <a:pt x="339" y="444"/>
                      </a:lnTo>
                      <a:lnTo>
                        <a:pt x="336" y="460"/>
                      </a:lnTo>
                      <a:lnTo>
                        <a:pt x="332" y="475"/>
                      </a:lnTo>
                      <a:lnTo>
                        <a:pt x="326" y="490"/>
                      </a:lnTo>
                      <a:lnTo>
                        <a:pt x="317" y="503"/>
                      </a:lnTo>
                      <a:lnTo>
                        <a:pt x="307" y="516"/>
                      </a:lnTo>
                      <a:lnTo>
                        <a:pt x="296" y="527"/>
                      </a:lnTo>
                      <a:lnTo>
                        <a:pt x="283" y="539"/>
                      </a:lnTo>
                      <a:lnTo>
                        <a:pt x="269" y="549"/>
                      </a:lnTo>
                      <a:lnTo>
                        <a:pt x="254" y="557"/>
                      </a:lnTo>
                      <a:lnTo>
                        <a:pt x="237" y="565"/>
                      </a:lnTo>
                      <a:lnTo>
                        <a:pt x="219" y="571"/>
                      </a:lnTo>
                      <a:lnTo>
                        <a:pt x="201" y="577"/>
                      </a:lnTo>
                      <a:lnTo>
                        <a:pt x="182" y="581"/>
                      </a:lnTo>
                      <a:lnTo>
                        <a:pt x="162" y="583"/>
                      </a:lnTo>
                      <a:lnTo>
                        <a:pt x="141" y="584"/>
                      </a:lnTo>
                      <a:lnTo>
                        <a:pt x="127" y="583"/>
                      </a:lnTo>
                      <a:lnTo>
                        <a:pt x="112" y="582"/>
                      </a:lnTo>
                      <a:lnTo>
                        <a:pt x="100" y="580"/>
                      </a:lnTo>
                      <a:lnTo>
                        <a:pt x="87" y="577"/>
                      </a:lnTo>
                      <a:lnTo>
                        <a:pt x="74" y="573"/>
                      </a:lnTo>
                      <a:lnTo>
                        <a:pt x="62" y="569"/>
                      </a:lnTo>
                      <a:lnTo>
                        <a:pt x="51" y="564"/>
                      </a:lnTo>
                      <a:lnTo>
                        <a:pt x="42" y="558"/>
                      </a:lnTo>
                      <a:lnTo>
                        <a:pt x="32" y="552"/>
                      </a:lnTo>
                      <a:lnTo>
                        <a:pt x="25" y="546"/>
                      </a:lnTo>
                      <a:lnTo>
                        <a:pt x="17" y="538"/>
                      </a:lnTo>
                      <a:lnTo>
                        <a:pt x="12" y="531"/>
                      </a:lnTo>
                      <a:lnTo>
                        <a:pt x="6" y="522"/>
                      </a:lnTo>
                      <a:lnTo>
                        <a:pt x="3" y="513"/>
                      </a:lnTo>
                      <a:lnTo>
                        <a:pt x="1" y="505"/>
                      </a:lnTo>
                      <a:lnTo>
                        <a:pt x="0" y="496"/>
                      </a:lnTo>
                      <a:lnTo>
                        <a:pt x="0" y="488"/>
                      </a:lnTo>
                      <a:lnTo>
                        <a:pt x="1" y="478"/>
                      </a:lnTo>
                      <a:lnTo>
                        <a:pt x="3" y="474"/>
                      </a:lnTo>
                      <a:lnTo>
                        <a:pt x="4" y="468"/>
                      </a:lnTo>
                      <a:lnTo>
                        <a:pt x="6" y="463"/>
                      </a:lnTo>
                      <a:lnTo>
                        <a:pt x="10" y="458"/>
                      </a:lnTo>
                      <a:lnTo>
                        <a:pt x="18" y="444"/>
                      </a:lnTo>
                      <a:lnTo>
                        <a:pt x="27" y="429"/>
                      </a:lnTo>
                      <a:lnTo>
                        <a:pt x="41" y="414"/>
                      </a:lnTo>
                      <a:lnTo>
                        <a:pt x="59" y="395"/>
                      </a:lnTo>
                      <a:lnTo>
                        <a:pt x="45" y="390"/>
                      </a:lnTo>
                      <a:lnTo>
                        <a:pt x="34" y="386"/>
                      </a:lnTo>
                      <a:lnTo>
                        <a:pt x="25" y="381"/>
                      </a:lnTo>
                      <a:lnTo>
                        <a:pt x="17" y="376"/>
                      </a:lnTo>
                      <a:lnTo>
                        <a:pt x="12" y="370"/>
                      </a:lnTo>
                      <a:lnTo>
                        <a:pt x="9" y="363"/>
                      </a:lnTo>
                      <a:lnTo>
                        <a:pt x="6" y="357"/>
                      </a:lnTo>
                      <a:lnTo>
                        <a:pt x="5" y="351"/>
                      </a:lnTo>
                      <a:lnTo>
                        <a:pt x="5" y="345"/>
                      </a:lnTo>
                      <a:lnTo>
                        <a:pt x="6" y="341"/>
                      </a:lnTo>
                      <a:lnTo>
                        <a:pt x="7" y="337"/>
                      </a:lnTo>
                      <a:lnTo>
                        <a:pt x="10" y="331"/>
                      </a:lnTo>
                      <a:lnTo>
                        <a:pt x="15" y="322"/>
                      </a:lnTo>
                      <a:lnTo>
                        <a:pt x="23" y="311"/>
                      </a:lnTo>
                      <a:lnTo>
                        <a:pt x="33" y="300"/>
                      </a:lnTo>
                      <a:lnTo>
                        <a:pt x="46" y="287"/>
                      </a:lnTo>
                      <a:lnTo>
                        <a:pt x="61" y="273"/>
                      </a:lnTo>
                      <a:lnTo>
                        <a:pt x="78" y="257"/>
                      </a:lnTo>
                      <a:lnTo>
                        <a:pt x="71" y="253"/>
                      </a:lnTo>
                      <a:lnTo>
                        <a:pt x="63" y="248"/>
                      </a:lnTo>
                      <a:lnTo>
                        <a:pt x="56" y="242"/>
                      </a:lnTo>
                      <a:lnTo>
                        <a:pt x="49" y="237"/>
                      </a:lnTo>
                      <a:lnTo>
                        <a:pt x="43" y="231"/>
                      </a:lnTo>
                      <a:lnTo>
                        <a:pt x="37" y="224"/>
                      </a:lnTo>
                      <a:lnTo>
                        <a:pt x="32" y="218"/>
                      </a:lnTo>
                      <a:lnTo>
                        <a:pt x="28" y="210"/>
                      </a:lnTo>
                      <a:lnTo>
                        <a:pt x="23" y="203"/>
                      </a:lnTo>
                      <a:lnTo>
                        <a:pt x="20" y="195"/>
                      </a:lnTo>
                      <a:lnTo>
                        <a:pt x="17" y="187"/>
                      </a:lnTo>
                      <a:lnTo>
                        <a:pt x="15" y="178"/>
                      </a:lnTo>
                      <a:lnTo>
                        <a:pt x="13" y="170"/>
                      </a:lnTo>
                      <a:lnTo>
                        <a:pt x="11" y="161"/>
                      </a:lnTo>
                      <a:lnTo>
                        <a:pt x="11" y="151"/>
                      </a:lnTo>
                      <a:lnTo>
                        <a:pt x="10" y="141"/>
                      </a:lnTo>
                      <a:lnTo>
                        <a:pt x="11" y="126"/>
                      </a:lnTo>
                      <a:lnTo>
                        <a:pt x="13" y="112"/>
                      </a:lnTo>
                      <a:lnTo>
                        <a:pt x="16" y="98"/>
                      </a:lnTo>
                      <a:lnTo>
                        <a:pt x="20" y="84"/>
                      </a:lnTo>
                      <a:lnTo>
                        <a:pt x="27" y="72"/>
                      </a:lnTo>
                      <a:lnTo>
                        <a:pt x="33" y="60"/>
                      </a:lnTo>
                      <a:lnTo>
                        <a:pt x="41" y="50"/>
                      </a:lnTo>
                      <a:lnTo>
                        <a:pt x="50" y="40"/>
                      </a:lnTo>
                      <a:lnTo>
                        <a:pt x="60" y="30"/>
                      </a:lnTo>
                      <a:lnTo>
                        <a:pt x="72" y="23"/>
                      </a:lnTo>
                      <a:lnTo>
                        <a:pt x="83" y="16"/>
                      </a:lnTo>
                      <a:lnTo>
                        <a:pt x="96" y="10"/>
                      </a:lnTo>
                      <a:lnTo>
                        <a:pt x="110" y="6"/>
                      </a:lnTo>
                      <a:lnTo>
                        <a:pt x="124" y="2"/>
                      </a:lnTo>
                      <a:lnTo>
                        <a:pt x="140" y="0"/>
                      </a:lnTo>
                      <a:lnTo>
                        <a:pt x="156" y="0"/>
                      </a:lnTo>
                      <a:lnTo>
                        <a:pt x="165" y="0"/>
                      </a:lnTo>
                      <a:lnTo>
                        <a:pt x="172" y="1"/>
                      </a:lnTo>
                      <a:lnTo>
                        <a:pt x="181" y="2"/>
                      </a:lnTo>
                      <a:lnTo>
                        <a:pt x="190" y="5"/>
                      </a:lnTo>
                      <a:lnTo>
                        <a:pt x="209" y="10"/>
                      </a:lnTo>
                      <a:lnTo>
                        <a:pt x="233" y="20"/>
                      </a:lnTo>
                      <a:lnTo>
                        <a:pt x="287" y="20"/>
                      </a:lnTo>
                      <a:lnTo>
                        <a:pt x="356" y="10"/>
                      </a:lnTo>
                      <a:lnTo>
                        <a:pt x="356" y="63"/>
                      </a:lnTo>
                      <a:lnTo>
                        <a:pt x="277" y="63"/>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70" name="Freeform 21"/>
                <p:cNvSpPr>
                  <a:spLocks/>
                </p:cNvSpPr>
                <p:nvPr/>
              </p:nvSpPr>
              <p:spPr bwMode="auto">
                <a:xfrm>
                  <a:off x="8525" y="2727"/>
                  <a:ext cx="153" cy="297"/>
                </a:xfrm>
                <a:custGeom>
                  <a:avLst/>
                  <a:gdLst>
                    <a:gd name="T0" fmla="*/ 30 w 306"/>
                    <a:gd name="T1" fmla="*/ 74 h 594"/>
                    <a:gd name="T2" fmla="*/ 30 w 306"/>
                    <a:gd name="T3" fmla="*/ 41 h 594"/>
                    <a:gd name="T4" fmla="*/ 30 w 306"/>
                    <a:gd name="T5" fmla="*/ 39 h 594"/>
                    <a:gd name="T6" fmla="*/ 30 w 306"/>
                    <a:gd name="T7" fmla="*/ 38 h 594"/>
                    <a:gd name="T8" fmla="*/ 30 w 306"/>
                    <a:gd name="T9" fmla="*/ 37 h 594"/>
                    <a:gd name="T10" fmla="*/ 29 w 306"/>
                    <a:gd name="T11" fmla="*/ 37 h 594"/>
                    <a:gd name="T12" fmla="*/ 29 w 306"/>
                    <a:gd name="T13" fmla="*/ 36 h 594"/>
                    <a:gd name="T14" fmla="*/ 29 w 306"/>
                    <a:gd name="T15" fmla="*/ 36 h 594"/>
                    <a:gd name="T16" fmla="*/ 28 w 306"/>
                    <a:gd name="T17" fmla="*/ 35 h 594"/>
                    <a:gd name="T18" fmla="*/ 28 w 306"/>
                    <a:gd name="T19" fmla="*/ 35 h 594"/>
                    <a:gd name="T20" fmla="*/ 27 w 306"/>
                    <a:gd name="T21" fmla="*/ 35 h 594"/>
                    <a:gd name="T22" fmla="*/ 26 w 306"/>
                    <a:gd name="T23" fmla="*/ 35 h 594"/>
                    <a:gd name="T24" fmla="*/ 25 w 306"/>
                    <a:gd name="T25" fmla="*/ 34 h 594"/>
                    <a:gd name="T26" fmla="*/ 25 w 306"/>
                    <a:gd name="T27" fmla="*/ 34 h 594"/>
                    <a:gd name="T28" fmla="*/ 24 w 306"/>
                    <a:gd name="T29" fmla="*/ 35 h 594"/>
                    <a:gd name="T30" fmla="*/ 23 w 306"/>
                    <a:gd name="T31" fmla="*/ 35 h 594"/>
                    <a:gd name="T32" fmla="*/ 22 w 306"/>
                    <a:gd name="T33" fmla="*/ 35 h 594"/>
                    <a:gd name="T34" fmla="*/ 21 w 306"/>
                    <a:gd name="T35" fmla="*/ 35 h 594"/>
                    <a:gd name="T36" fmla="*/ 20 w 306"/>
                    <a:gd name="T37" fmla="*/ 36 h 594"/>
                    <a:gd name="T38" fmla="*/ 19 w 306"/>
                    <a:gd name="T39" fmla="*/ 36 h 594"/>
                    <a:gd name="T40" fmla="*/ 19 w 306"/>
                    <a:gd name="T41" fmla="*/ 36 h 594"/>
                    <a:gd name="T42" fmla="*/ 18 w 306"/>
                    <a:gd name="T43" fmla="*/ 37 h 594"/>
                    <a:gd name="T44" fmla="*/ 15 w 306"/>
                    <a:gd name="T45" fmla="*/ 38 h 594"/>
                    <a:gd name="T46" fmla="*/ 13 w 306"/>
                    <a:gd name="T47" fmla="*/ 40 h 594"/>
                    <a:gd name="T48" fmla="*/ 10 w 306"/>
                    <a:gd name="T49" fmla="*/ 43 h 594"/>
                    <a:gd name="T50" fmla="*/ 7 w 306"/>
                    <a:gd name="T51" fmla="*/ 46 h 594"/>
                    <a:gd name="T52" fmla="*/ 7 w 306"/>
                    <a:gd name="T53" fmla="*/ 74 h 594"/>
                    <a:gd name="T54" fmla="*/ 0 w 306"/>
                    <a:gd name="T55" fmla="*/ 74 h 594"/>
                    <a:gd name="T56" fmla="*/ 0 w 306"/>
                    <a:gd name="T57" fmla="*/ 0 h 594"/>
                    <a:gd name="T58" fmla="*/ 7 w 306"/>
                    <a:gd name="T59" fmla="*/ 0 h 594"/>
                    <a:gd name="T60" fmla="*/ 7 w 306"/>
                    <a:gd name="T61" fmla="*/ 37 h 594"/>
                    <a:gd name="T62" fmla="*/ 10 w 306"/>
                    <a:gd name="T63" fmla="*/ 36 h 594"/>
                    <a:gd name="T64" fmla="*/ 11 w 306"/>
                    <a:gd name="T65" fmla="*/ 34 h 594"/>
                    <a:gd name="T66" fmla="*/ 12 w 306"/>
                    <a:gd name="T67" fmla="*/ 33 h 594"/>
                    <a:gd name="T68" fmla="*/ 14 w 306"/>
                    <a:gd name="T69" fmla="*/ 31 h 594"/>
                    <a:gd name="T70" fmla="*/ 15 w 306"/>
                    <a:gd name="T71" fmla="*/ 30 h 594"/>
                    <a:gd name="T72" fmla="*/ 17 w 306"/>
                    <a:gd name="T73" fmla="*/ 29 h 594"/>
                    <a:gd name="T74" fmla="*/ 18 w 306"/>
                    <a:gd name="T75" fmla="*/ 28 h 594"/>
                    <a:gd name="T76" fmla="*/ 19 w 306"/>
                    <a:gd name="T77" fmla="*/ 28 h 594"/>
                    <a:gd name="T78" fmla="*/ 21 w 306"/>
                    <a:gd name="T79" fmla="*/ 27 h 594"/>
                    <a:gd name="T80" fmla="*/ 22 w 306"/>
                    <a:gd name="T81" fmla="*/ 27 h 594"/>
                    <a:gd name="T82" fmla="*/ 24 w 306"/>
                    <a:gd name="T83" fmla="*/ 26 h 594"/>
                    <a:gd name="T84" fmla="*/ 26 w 306"/>
                    <a:gd name="T85" fmla="*/ 26 h 594"/>
                    <a:gd name="T86" fmla="*/ 27 w 306"/>
                    <a:gd name="T87" fmla="*/ 26 h 594"/>
                    <a:gd name="T88" fmla="*/ 29 w 306"/>
                    <a:gd name="T89" fmla="*/ 26 h 594"/>
                    <a:gd name="T90" fmla="*/ 30 w 306"/>
                    <a:gd name="T91" fmla="*/ 27 h 594"/>
                    <a:gd name="T92" fmla="*/ 31 w 306"/>
                    <a:gd name="T93" fmla="*/ 27 h 594"/>
                    <a:gd name="T94" fmla="*/ 33 w 306"/>
                    <a:gd name="T95" fmla="*/ 28 h 594"/>
                    <a:gd name="T96" fmla="*/ 34 w 306"/>
                    <a:gd name="T97" fmla="*/ 28 h 594"/>
                    <a:gd name="T98" fmla="*/ 35 w 306"/>
                    <a:gd name="T99" fmla="*/ 29 h 594"/>
                    <a:gd name="T100" fmla="*/ 36 w 306"/>
                    <a:gd name="T101" fmla="*/ 30 h 594"/>
                    <a:gd name="T102" fmla="*/ 36 w 306"/>
                    <a:gd name="T103" fmla="*/ 30 h 594"/>
                    <a:gd name="T104" fmla="*/ 37 w 306"/>
                    <a:gd name="T105" fmla="*/ 31 h 594"/>
                    <a:gd name="T106" fmla="*/ 37 w 306"/>
                    <a:gd name="T107" fmla="*/ 33 h 594"/>
                    <a:gd name="T108" fmla="*/ 38 w 306"/>
                    <a:gd name="T109" fmla="*/ 34 h 594"/>
                    <a:gd name="T110" fmla="*/ 38 w 306"/>
                    <a:gd name="T111" fmla="*/ 36 h 594"/>
                    <a:gd name="T112" fmla="*/ 38 w 306"/>
                    <a:gd name="T113" fmla="*/ 37 h 594"/>
                    <a:gd name="T114" fmla="*/ 38 w 306"/>
                    <a:gd name="T115" fmla="*/ 38 h 594"/>
                    <a:gd name="T116" fmla="*/ 38 w 306"/>
                    <a:gd name="T117" fmla="*/ 39 h 594"/>
                    <a:gd name="T118" fmla="*/ 38 w 306"/>
                    <a:gd name="T119" fmla="*/ 74 h 594"/>
                    <a:gd name="T120" fmla="*/ 30 w 306"/>
                    <a:gd name="T121" fmla="*/ 74 h 5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6"/>
                    <a:gd name="T184" fmla="*/ 0 h 594"/>
                    <a:gd name="T185" fmla="*/ 306 w 306"/>
                    <a:gd name="T186" fmla="*/ 594 h 5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6" h="594">
                      <a:moveTo>
                        <a:pt x="243" y="594"/>
                      </a:moveTo>
                      <a:lnTo>
                        <a:pt x="243" y="331"/>
                      </a:lnTo>
                      <a:lnTo>
                        <a:pt x="243" y="316"/>
                      </a:lnTo>
                      <a:lnTo>
                        <a:pt x="243" y="305"/>
                      </a:lnTo>
                      <a:lnTo>
                        <a:pt x="242" y="299"/>
                      </a:lnTo>
                      <a:lnTo>
                        <a:pt x="238" y="291"/>
                      </a:lnTo>
                      <a:lnTo>
                        <a:pt x="236" y="287"/>
                      </a:lnTo>
                      <a:lnTo>
                        <a:pt x="233" y="283"/>
                      </a:lnTo>
                      <a:lnTo>
                        <a:pt x="229" y="280"/>
                      </a:lnTo>
                      <a:lnTo>
                        <a:pt x="225" y="276"/>
                      </a:lnTo>
                      <a:lnTo>
                        <a:pt x="219" y="274"/>
                      </a:lnTo>
                      <a:lnTo>
                        <a:pt x="213" y="273"/>
                      </a:lnTo>
                      <a:lnTo>
                        <a:pt x="206" y="272"/>
                      </a:lnTo>
                      <a:lnTo>
                        <a:pt x="200" y="272"/>
                      </a:lnTo>
                      <a:lnTo>
                        <a:pt x="193" y="273"/>
                      </a:lnTo>
                      <a:lnTo>
                        <a:pt x="186" y="273"/>
                      </a:lnTo>
                      <a:lnTo>
                        <a:pt x="180" y="275"/>
                      </a:lnTo>
                      <a:lnTo>
                        <a:pt x="173" y="277"/>
                      </a:lnTo>
                      <a:lnTo>
                        <a:pt x="166" y="281"/>
                      </a:lnTo>
                      <a:lnTo>
                        <a:pt x="158" y="284"/>
                      </a:lnTo>
                      <a:lnTo>
                        <a:pt x="150" y="288"/>
                      </a:lnTo>
                      <a:lnTo>
                        <a:pt x="142" y="294"/>
                      </a:lnTo>
                      <a:lnTo>
                        <a:pt x="124" y="306"/>
                      </a:lnTo>
                      <a:lnTo>
                        <a:pt x="105" y="324"/>
                      </a:lnTo>
                      <a:lnTo>
                        <a:pt x="83" y="345"/>
                      </a:lnTo>
                      <a:lnTo>
                        <a:pt x="59" y="370"/>
                      </a:lnTo>
                      <a:lnTo>
                        <a:pt x="59" y="594"/>
                      </a:lnTo>
                      <a:lnTo>
                        <a:pt x="0" y="594"/>
                      </a:lnTo>
                      <a:lnTo>
                        <a:pt x="0" y="0"/>
                      </a:lnTo>
                      <a:lnTo>
                        <a:pt x="59" y="0"/>
                      </a:lnTo>
                      <a:lnTo>
                        <a:pt x="59" y="301"/>
                      </a:lnTo>
                      <a:lnTo>
                        <a:pt x="77" y="284"/>
                      </a:lnTo>
                      <a:lnTo>
                        <a:pt x="89" y="272"/>
                      </a:lnTo>
                      <a:lnTo>
                        <a:pt x="99" y="262"/>
                      </a:lnTo>
                      <a:lnTo>
                        <a:pt x="112" y="253"/>
                      </a:lnTo>
                      <a:lnTo>
                        <a:pt x="122" y="244"/>
                      </a:lnTo>
                      <a:lnTo>
                        <a:pt x="132" y="237"/>
                      </a:lnTo>
                      <a:lnTo>
                        <a:pt x="144" y="230"/>
                      </a:lnTo>
                      <a:lnTo>
                        <a:pt x="157" y="224"/>
                      </a:lnTo>
                      <a:lnTo>
                        <a:pt x="170" y="220"/>
                      </a:lnTo>
                      <a:lnTo>
                        <a:pt x="183" y="216"/>
                      </a:lnTo>
                      <a:lnTo>
                        <a:pt x="197" y="214"/>
                      </a:lnTo>
                      <a:lnTo>
                        <a:pt x="210" y="214"/>
                      </a:lnTo>
                      <a:lnTo>
                        <a:pt x="220" y="214"/>
                      </a:lnTo>
                      <a:lnTo>
                        <a:pt x="232" y="215"/>
                      </a:lnTo>
                      <a:lnTo>
                        <a:pt x="242" y="217"/>
                      </a:lnTo>
                      <a:lnTo>
                        <a:pt x="251" y="221"/>
                      </a:lnTo>
                      <a:lnTo>
                        <a:pt x="260" y="224"/>
                      </a:lnTo>
                      <a:lnTo>
                        <a:pt x="267" y="228"/>
                      </a:lnTo>
                      <a:lnTo>
                        <a:pt x="275" y="234"/>
                      </a:lnTo>
                      <a:lnTo>
                        <a:pt x="281" y="240"/>
                      </a:lnTo>
                      <a:lnTo>
                        <a:pt x="288" y="246"/>
                      </a:lnTo>
                      <a:lnTo>
                        <a:pt x="292" y="254"/>
                      </a:lnTo>
                      <a:lnTo>
                        <a:pt x="296" y="262"/>
                      </a:lnTo>
                      <a:lnTo>
                        <a:pt x="301" y="271"/>
                      </a:lnTo>
                      <a:lnTo>
                        <a:pt x="303" y="282"/>
                      </a:lnTo>
                      <a:lnTo>
                        <a:pt x="305" y="292"/>
                      </a:lnTo>
                      <a:lnTo>
                        <a:pt x="306" y="304"/>
                      </a:lnTo>
                      <a:lnTo>
                        <a:pt x="306" y="316"/>
                      </a:lnTo>
                      <a:lnTo>
                        <a:pt x="306" y="594"/>
                      </a:lnTo>
                      <a:lnTo>
                        <a:pt x="243" y="594"/>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71" name="Freeform 22"/>
                <p:cNvSpPr>
                  <a:spLocks/>
                </p:cNvSpPr>
                <p:nvPr/>
              </p:nvSpPr>
              <p:spPr bwMode="auto">
                <a:xfrm>
                  <a:off x="8717" y="2785"/>
                  <a:ext cx="112" cy="244"/>
                </a:xfrm>
                <a:custGeom>
                  <a:avLst/>
                  <a:gdLst>
                    <a:gd name="T0" fmla="*/ 17 w 224"/>
                    <a:gd name="T1" fmla="*/ 62 h 486"/>
                    <a:gd name="T2" fmla="*/ 15 w 224"/>
                    <a:gd name="T3" fmla="*/ 62 h 486"/>
                    <a:gd name="T4" fmla="*/ 14 w 224"/>
                    <a:gd name="T5" fmla="*/ 61 h 486"/>
                    <a:gd name="T6" fmla="*/ 14 w 224"/>
                    <a:gd name="T7" fmla="*/ 61 h 486"/>
                    <a:gd name="T8" fmla="*/ 13 w 224"/>
                    <a:gd name="T9" fmla="*/ 61 h 486"/>
                    <a:gd name="T10" fmla="*/ 12 w 224"/>
                    <a:gd name="T11" fmla="*/ 60 h 486"/>
                    <a:gd name="T12" fmla="*/ 12 w 224"/>
                    <a:gd name="T13" fmla="*/ 60 h 486"/>
                    <a:gd name="T14" fmla="*/ 11 w 224"/>
                    <a:gd name="T15" fmla="*/ 59 h 486"/>
                    <a:gd name="T16" fmla="*/ 11 w 224"/>
                    <a:gd name="T17" fmla="*/ 58 h 486"/>
                    <a:gd name="T18" fmla="*/ 10 w 224"/>
                    <a:gd name="T19" fmla="*/ 58 h 486"/>
                    <a:gd name="T20" fmla="*/ 10 w 224"/>
                    <a:gd name="T21" fmla="*/ 57 h 486"/>
                    <a:gd name="T22" fmla="*/ 9 w 224"/>
                    <a:gd name="T23" fmla="*/ 56 h 486"/>
                    <a:gd name="T24" fmla="*/ 9 w 224"/>
                    <a:gd name="T25" fmla="*/ 55 h 486"/>
                    <a:gd name="T26" fmla="*/ 9 w 224"/>
                    <a:gd name="T27" fmla="*/ 54 h 486"/>
                    <a:gd name="T28" fmla="*/ 8 w 224"/>
                    <a:gd name="T29" fmla="*/ 53 h 486"/>
                    <a:gd name="T30" fmla="*/ 7 w 224"/>
                    <a:gd name="T31" fmla="*/ 52 h 486"/>
                    <a:gd name="T32" fmla="*/ 7 w 224"/>
                    <a:gd name="T33" fmla="*/ 51 h 486"/>
                    <a:gd name="T34" fmla="*/ 7 w 224"/>
                    <a:gd name="T35" fmla="*/ 20 h 486"/>
                    <a:gd name="T36" fmla="*/ 0 w 224"/>
                    <a:gd name="T37" fmla="*/ 20 h 486"/>
                    <a:gd name="T38" fmla="*/ 0 w 224"/>
                    <a:gd name="T39" fmla="*/ 16 h 486"/>
                    <a:gd name="T40" fmla="*/ 7 w 224"/>
                    <a:gd name="T41" fmla="*/ 14 h 486"/>
                    <a:gd name="T42" fmla="*/ 7 w 224"/>
                    <a:gd name="T43" fmla="*/ 0 h 486"/>
                    <a:gd name="T44" fmla="*/ 15 w 224"/>
                    <a:gd name="T45" fmla="*/ 0 h 486"/>
                    <a:gd name="T46" fmla="*/ 15 w 224"/>
                    <a:gd name="T47" fmla="*/ 14 h 486"/>
                    <a:gd name="T48" fmla="*/ 28 w 224"/>
                    <a:gd name="T49" fmla="*/ 14 h 486"/>
                    <a:gd name="T50" fmla="*/ 28 w 224"/>
                    <a:gd name="T51" fmla="*/ 20 h 486"/>
                    <a:gd name="T52" fmla="*/ 15 w 224"/>
                    <a:gd name="T53" fmla="*/ 20 h 486"/>
                    <a:gd name="T54" fmla="*/ 15 w 224"/>
                    <a:gd name="T55" fmla="*/ 47 h 486"/>
                    <a:gd name="T56" fmla="*/ 15 w 224"/>
                    <a:gd name="T57" fmla="*/ 49 h 486"/>
                    <a:gd name="T58" fmla="*/ 15 w 224"/>
                    <a:gd name="T59" fmla="*/ 50 h 486"/>
                    <a:gd name="T60" fmla="*/ 15 w 224"/>
                    <a:gd name="T61" fmla="*/ 52 h 486"/>
                    <a:gd name="T62" fmla="*/ 15 w 224"/>
                    <a:gd name="T63" fmla="*/ 52 h 486"/>
                    <a:gd name="T64" fmla="*/ 17 w 224"/>
                    <a:gd name="T65" fmla="*/ 53 h 486"/>
                    <a:gd name="T66" fmla="*/ 17 w 224"/>
                    <a:gd name="T67" fmla="*/ 54 h 486"/>
                    <a:gd name="T68" fmla="*/ 18 w 224"/>
                    <a:gd name="T69" fmla="*/ 54 h 486"/>
                    <a:gd name="T70" fmla="*/ 18 w 224"/>
                    <a:gd name="T71" fmla="*/ 54 h 486"/>
                    <a:gd name="T72" fmla="*/ 19 w 224"/>
                    <a:gd name="T73" fmla="*/ 54 h 486"/>
                    <a:gd name="T74" fmla="*/ 19 w 224"/>
                    <a:gd name="T75" fmla="*/ 54 h 486"/>
                    <a:gd name="T76" fmla="*/ 20 w 224"/>
                    <a:gd name="T77" fmla="*/ 54 h 486"/>
                    <a:gd name="T78" fmla="*/ 21 w 224"/>
                    <a:gd name="T79" fmla="*/ 54 h 486"/>
                    <a:gd name="T80" fmla="*/ 21 w 224"/>
                    <a:gd name="T81" fmla="*/ 53 h 486"/>
                    <a:gd name="T82" fmla="*/ 23 w 224"/>
                    <a:gd name="T83" fmla="*/ 52 h 486"/>
                    <a:gd name="T84" fmla="*/ 25 w 224"/>
                    <a:gd name="T85" fmla="*/ 50 h 486"/>
                    <a:gd name="T86" fmla="*/ 28 w 224"/>
                    <a:gd name="T87" fmla="*/ 56 h 486"/>
                    <a:gd name="T88" fmla="*/ 27 w 224"/>
                    <a:gd name="T89" fmla="*/ 57 h 486"/>
                    <a:gd name="T90" fmla="*/ 25 w 224"/>
                    <a:gd name="T91" fmla="*/ 59 h 486"/>
                    <a:gd name="T92" fmla="*/ 23 w 224"/>
                    <a:gd name="T93" fmla="*/ 59 h 486"/>
                    <a:gd name="T94" fmla="*/ 22 w 224"/>
                    <a:gd name="T95" fmla="*/ 60 h 486"/>
                    <a:gd name="T96" fmla="*/ 21 w 224"/>
                    <a:gd name="T97" fmla="*/ 61 h 486"/>
                    <a:gd name="T98" fmla="*/ 19 w 224"/>
                    <a:gd name="T99" fmla="*/ 61 h 486"/>
                    <a:gd name="T100" fmla="*/ 18 w 224"/>
                    <a:gd name="T101" fmla="*/ 62 h 486"/>
                    <a:gd name="T102" fmla="*/ 17 w 224"/>
                    <a:gd name="T103" fmla="*/ 62 h 4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4"/>
                    <a:gd name="T157" fmla="*/ 0 h 486"/>
                    <a:gd name="T158" fmla="*/ 224 w 224"/>
                    <a:gd name="T159" fmla="*/ 486 h 4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4" h="486">
                      <a:moveTo>
                        <a:pt x="132" y="486"/>
                      </a:moveTo>
                      <a:lnTo>
                        <a:pt x="123" y="486"/>
                      </a:lnTo>
                      <a:lnTo>
                        <a:pt x="116" y="485"/>
                      </a:lnTo>
                      <a:lnTo>
                        <a:pt x="109" y="483"/>
                      </a:lnTo>
                      <a:lnTo>
                        <a:pt x="103" y="480"/>
                      </a:lnTo>
                      <a:lnTo>
                        <a:pt x="96" y="477"/>
                      </a:lnTo>
                      <a:lnTo>
                        <a:pt x="91" y="473"/>
                      </a:lnTo>
                      <a:lnTo>
                        <a:pt x="86" y="468"/>
                      </a:lnTo>
                      <a:lnTo>
                        <a:pt x="82" y="463"/>
                      </a:lnTo>
                      <a:lnTo>
                        <a:pt x="77" y="457"/>
                      </a:lnTo>
                      <a:lnTo>
                        <a:pt x="73" y="451"/>
                      </a:lnTo>
                      <a:lnTo>
                        <a:pt x="71" y="444"/>
                      </a:lnTo>
                      <a:lnTo>
                        <a:pt x="68" y="437"/>
                      </a:lnTo>
                      <a:lnTo>
                        <a:pt x="65" y="429"/>
                      </a:lnTo>
                      <a:lnTo>
                        <a:pt x="64" y="421"/>
                      </a:lnTo>
                      <a:lnTo>
                        <a:pt x="63" y="412"/>
                      </a:lnTo>
                      <a:lnTo>
                        <a:pt x="63" y="404"/>
                      </a:lnTo>
                      <a:lnTo>
                        <a:pt x="63" y="160"/>
                      </a:lnTo>
                      <a:lnTo>
                        <a:pt x="0" y="160"/>
                      </a:lnTo>
                      <a:lnTo>
                        <a:pt x="0" y="126"/>
                      </a:lnTo>
                      <a:lnTo>
                        <a:pt x="63" y="107"/>
                      </a:lnTo>
                      <a:lnTo>
                        <a:pt x="63" y="0"/>
                      </a:lnTo>
                      <a:lnTo>
                        <a:pt x="122" y="0"/>
                      </a:lnTo>
                      <a:lnTo>
                        <a:pt x="122" y="107"/>
                      </a:lnTo>
                      <a:lnTo>
                        <a:pt x="219" y="107"/>
                      </a:lnTo>
                      <a:lnTo>
                        <a:pt x="219" y="160"/>
                      </a:lnTo>
                      <a:lnTo>
                        <a:pt x="122" y="160"/>
                      </a:lnTo>
                      <a:lnTo>
                        <a:pt x="122" y="369"/>
                      </a:lnTo>
                      <a:lnTo>
                        <a:pt x="122" y="384"/>
                      </a:lnTo>
                      <a:lnTo>
                        <a:pt x="122" y="399"/>
                      </a:lnTo>
                      <a:lnTo>
                        <a:pt x="122" y="408"/>
                      </a:lnTo>
                      <a:lnTo>
                        <a:pt x="125" y="415"/>
                      </a:lnTo>
                      <a:lnTo>
                        <a:pt x="131" y="422"/>
                      </a:lnTo>
                      <a:lnTo>
                        <a:pt x="133" y="424"/>
                      </a:lnTo>
                      <a:lnTo>
                        <a:pt x="137" y="426"/>
                      </a:lnTo>
                      <a:lnTo>
                        <a:pt x="141" y="427"/>
                      </a:lnTo>
                      <a:lnTo>
                        <a:pt x="146" y="428"/>
                      </a:lnTo>
                      <a:lnTo>
                        <a:pt x="151" y="427"/>
                      </a:lnTo>
                      <a:lnTo>
                        <a:pt x="156" y="426"/>
                      </a:lnTo>
                      <a:lnTo>
                        <a:pt x="162" y="424"/>
                      </a:lnTo>
                      <a:lnTo>
                        <a:pt x="167" y="421"/>
                      </a:lnTo>
                      <a:lnTo>
                        <a:pt x="181" y="411"/>
                      </a:lnTo>
                      <a:lnTo>
                        <a:pt x="199" y="398"/>
                      </a:lnTo>
                      <a:lnTo>
                        <a:pt x="224" y="442"/>
                      </a:lnTo>
                      <a:lnTo>
                        <a:pt x="209" y="454"/>
                      </a:lnTo>
                      <a:lnTo>
                        <a:pt x="195" y="464"/>
                      </a:lnTo>
                      <a:lnTo>
                        <a:pt x="183" y="471"/>
                      </a:lnTo>
                      <a:lnTo>
                        <a:pt x="173" y="477"/>
                      </a:lnTo>
                      <a:lnTo>
                        <a:pt x="162" y="481"/>
                      </a:lnTo>
                      <a:lnTo>
                        <a:pt x="152" y="484"/>
                      </a:lnTo>
                      <a:lnTo>
                        <a:pt x="143" y="486"/>
                      </a:lnTo>
                      <a:lnTo>
                        <a:pt x="132" y="486"/>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72" name="Freeform 23"/>
                <p:cNvSpPr>
                  <a:spLocks noEditPoints="1"/>
                </p:cNvSpPr>
                <p:nvPr/>
              </p:nvSpPr>
              <p:spPr bwMode="auto">
                <a:xfrm>
                  <a:off x="8863" y="2834"/>
                  <a:ext cx="46" cy="195"/>
                </a:xfrm>
                <a:custGeom>
                  <a:avLst/>
                  <a:gdLst>
                    <a:gd name="T0" fmla="*/ 4 w 93"/>
                    <a:gd name="T1" fmla="*/ 49 h 389"/>
                    <a:gd name="T2" fmla="*/ 2 w 93"/>
                    <a:gd name="T3" fmla="*/ 48 h 389"/>
                    <a:gd name="T4" fmla="*/ 1 w 93"/>
                    <a:gd name="T5" fmla="*/ 47 h 389"/>
                    <a:gd name="T6" fmla="*/ 0 w 93"/>
                    <a:gd name="T7" fmla="*/ 44 h 389"/>
                    <a:gd name="T8" fmla="*/ 0 w 93"/>
                    <a:gd name="T9" fmla="*/ 42 h 389"/>
                    <a:gd name="T10" fmla="*/ 1 w 93"/>
                    <a:gd name="T11" fmla="*/ 40 h 389"/>
                    <a:gd name="T12" fmla="*/ 2 w 93"/>
                    <a:gd name="T13" fmla="*/ 39 h 389"/>
                    <a:gd name="T14" fmla="*/ 4 w 93"/>
                    <a:gd name="T15" fmla="*/ 38 h 389"/>
                    <a:gd name="T16" fmla="*/ 7 w 93"/>
                    <a:gd name="T17" fmla="*/ 38 h 389"/>
                    <a:gd name="T18" fmla="*/ 9 w 93"/>
                    <a:gd name="T19" fmla="*/ 39 h 389"/>
                    <a:gd name="T20" fmla="*/ 10 w 93"/>
                    <a:gd name="T21" fmla="*/ 40 h 389"/>
                    <a:gd name="T22" fmla="*/ 11 w 93"/>
                    <a:gd name="T23" fmla="*/ 42 h 389"/>
                    <a:gd name="T24" fmla="*/ 11 w 93"/>
                    <a:gd name="T25" fmla="*/ 44 h 389"/>
                    <a:gd name="T26" fmla="*/ 10 w 93"/>
                    <a:gd name="T27" fmla="*/ 47 h 389"/>
                    <a:gd name="T28" fmla="*/ 9 w 93"/>
                    <a:gd name="T29" fmla="*/ 48 h 389"/>
                    <a:gd name="T30" fmla="*/ 7 w 93"/>
                    <a:gd name="T31" fmla="*/ 49 h 389"/>
                    <a:gd name="T32" fmla="*/ 6 w 93"/>
                    <a:gd name="T33" fmla="*/ 12 h 389"/>
                    <a:gd name="T34" fmla="*/ 3 w 93"/>
                    <a:gd name="T35" fmla="*/ 12 h 389"/>
                    <a:gd name="T36" fmla="*/ 1 w 93"/>
                    <a:gd name="T37" fmla="*/ 10 h 389"/>
                    <a:gd name="T38" fmla="*/ 0 w 93"/>
                    <a:gd name="T39" fmla="*/ 9 h 389"/>
                    <a:gd name="T40" fmla="*/ 0 w 93"/>
                    <a:gd name="T41" fmla="*/ 6 h 389"/>
                    <a:gd name="T42" fmla="*/ 0 w 93"/>
                    <a:gd name="T43" fmla="*/ 4 h 389"/>
                    <a:gd name="T44" fmla="*/ 1 w 93"/>
                    <a:gd name="T45" fmla="*/ 2 h 389"/>
                    <a:gd name="T46" fmla="*/ 3 w 93"/>
                    <a:gd name="T47" fmla="*/ 1 h 389"/>
                    <a:gd name="T48" fmla="*/ 4 w 93"/>
                    <a:gd name="T49" fmla="*/ 1 h 389"/>
                    <a:gd name="T50" fmla="*/ 6 w 93"/>
                    <a:gd name="T51" fmla="*/ 0 h 389"/>
                    <a:gd name="T52" fmla="*/ 8 w 93"/>
                    <a:gd name="T53" fmla="*/ 1 h 389"/>
                    <a:gd name="T54" fmla="*/ 10 w 93"/>
                    <a:gd name="T55" fmla="*/ 2 h 389"/>
                    <a:gd name="T56" fmla="*/ 11 w 93"/>
                    <a:gd name="T57" fmla="*/ 4 h 389"/>
                    <a:gd name="T58" fmla="*/ 11 w 93"/>
                    <a:gd name="T59" fmla="*/ 6 h 389"/>
                    <a:gd name="T60" fmla="*/ 11 w 93"/>
                    <a:gd name="T61" fmla="*/ 9 h 389"/>
                    <a:gd name="T62" fmla="*/ 10 w 93"/>
                    <a:gd name="T63" fmla="*/ 10 h 389"/>
                    <a:gd name="T64" fmla="*/ 8 w 93"/>
                    <a:gd name="T65" fmla="*/ 12 h 389"/>
                    <a:gd name="T66" fmla="*/ 6 w 93"/>
                    <a:gd name="T67" fmla="*/ 12 h 3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3"/>
                    <a:gd name="T103" fmla="*/ 0 h 389"/>
                    <a:gd name="T104" fmla="*/ 93 w 93"/>
                    <a:gd name="T105" fmla="*/ 389 h 3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3" h="389">
                      <a:moveTo>
                        <a:pt x="49" y="389"/>
                      </a:moveTo>
                      <a:lnTo>
                        <a:pt x="38" y="388"/>
                      </a:lnTo>
                      <a:lnTo>
                        <a:pt x="28" y="386"/>
                      </a:lnTo>
                      <a:lnTo>
                        <a:pt x="21" y="382"/>
                      </a:lnTo>
                      <a:lnTo>
                        <a:pt x="13" y="376"/>
                      </a:lnTo>
                      <a:lnTo>
                        <a:pt x="8" y="369"/>
                      </a:lnTo>
                      <a:lnTo>
                        <a:pt x="4" y="360"/>
                      </a:lnTo>
                      <a:lnTo>
                        <a:pt x="0" y="351"/>
                      </a:lnTo>
                      <a:lnTo>
                        <a:pt x="0" y="341"/>
                      </a:lnTo>
                      <a:lnTo>
                        <a:pt x="0" y="331"/>
                      </a:lnTo>
                      <a:lnTo>
                        <a:pt x="4" y="324"/>
                      </a:lnTo>
                      <a:lnTo>
                        <a:pt x="8" y="316"/>
                      </a:lnTo>
                      <a:lnTo>
                        <a:pt x="13" y="310"/>
                      </a:lnTo>
                      <a:lnTo>
                        <a:pt x="21" y="305"/>
                      </a:lnTo>
                      <a:lnTo>
                        <a:pt x="28" y="300"/>
                      </a:lnTo>
                      <a:lnTo>
                        <a:pt x="38" y="298"/>
                      </a:lnTo>
                      <a:lnTo>
                        <a:pt x="49" y="297"/>
                      </a:lnTo>
                      <a:lnTo>
                        <a:pt x="57" y="298"/>
                      </a:lnTo>
                      <a:lnTo>
                        <a:pt x="66" y="300"/>
                      </a:lnTo>
                      <a:lnTo>
                        <a:pt x="73" y="305"/>
                      </a:lnTo>
                      <a:lnTo>
                        <a:pt x="80" y="310"/>
                      </a:lnTo>
                      <a:lnTo>
                        <a:pt x="85" y="316"/>
                      </a:lnTo>
                      <a:lnTo>
                        <a:pt x="89" y="324"/>
                      </a:lnTo>
                      <a:lnTo>
                        <a:pt x="92" y="331"/>
                      </a:lnTo>
                      <a:lnTo>
                        <a:pt x="93" y="341"/>
                      </a:lnTo>
                      <a:lnTo>
                        <a:pt x="92" y="351"/>
                      </a:lnTo>
                      <a:lnTo>
                        <a:pt x="89" y="360"/>
                      </a:lnTo>
                      <a:lnTo>
                        <a:pt x="85" y="369"/>
                      </a:lnTo>
                      <a:lnTo>
                        <a:pt x="80" y="376"/>
                      </a:lnTo>
                      <a:lnTo>
                        <a:pt x="73" y="382"/>
                      </a:lnTo>
                      <a:lnTo>
                        <a:pt x="66" y="386"/>
                      </a:lnTo>
                      <a:lnTo>
                        <a:pt x="57" y="388"/>
                      </a:lnTo>
                      <a:lnTo>
                        <a:pt x="49" y="389"/>
                      </a:lnTo>
                      <a:close/>
                      <a:moveTo>
                        <a:pt x="49" y="92"/>
                      </a:moveTo>
                      <a:lnTo>
                        <a:pt x="38" y="91"/>
                      </a:lnTo>
                      <a:lnTo>
                        <a:pt x="28" y="89"/>
                      </a:lnTo>
                      <a:lnTo>
                        <a:pt x="21" y="85"/>
                      </a:lnTo>
                      <a:lnTo>
                        <a:pt x="13" y="80"/>
                      </a:lnTo>
                      <a:lnTo>
                        <a:pt x="8" y="73"/>
                      </a:lnTo>
                      <a:lnTo>
                        <a:pt x="4" y="66"/>
                      </a:lnTo>
                      <a:lnTo>
                        <a:pt x="0" y="57"/>
                      </a:lnTo>
                      <a:lnTo>
                        <a:pt x="0" y="48"/>
                      </a:lnTo>
                      <a:lnTo>
                        <a:pt x="0" y="40"/>
                      </a:lnTo>
                      <a:lnTo>
                        <a:pt x="4" y="31"/>
                      </a:lnTo>
                      <a:lnTo>
                        <a:pt x="8" y="23"/>
                      </a:lnTo>
                      <a:lnTo>
                        <a:pt x="13" y="15"/>
                      </a:lnTo>
                      <a:lnTo>
                        <a:pt x="21" y="9"/>
                      </a:lnTo>
                      <a:lnTo>
                        <a:pt x="28" y="5"/>
                      </a:lnTo>
                      <a:lnTo>
                        <a:pt x="34" y="2"/>
                      </a:lnTo>
                      <a:lnTo>
                        <a:pt x="38" y="1"/>
                      </a:lnTo>
                      <a:lnTo>
                        <a:pt x="43" y="0"/>
                      </a:lnTo>
                      <a:lnTo>
                        <a:pt x="49" y="0"/>
                      </a:lnTo>
                      <a:lnTo>
                        <a:pt x="57" y="1"/>
                      </a:lnTo>
                      <a:lnTo>
                        <a:pt x="66" y="5"/>
                      </a:lnTo>
                      <a:lnTo>
                        <a:pt x="73" y="9"/>
                      </a:lnTo>
                      <a:lnTo>
                        <a:pt x="80" y="15"/>
                      </a:lnTo>
                      <a:lnTo>
                        <a:pt x="85" y="23"/>
                      </a:lnTo>
                      <a:lnTo>
                        <a:pt x="89" y="31"/>
                      </a:lnTo>
                      <a:lnTo>
                        <a:pt x="92" y="40"/>
                      </a:lnTo>
                      <a:lnTo>
                        <a:pt x="93" y="48"/>
                      </a:lnTo>
                      <a:lnTo>
                        <a:pt x="92" y="57"/>
                      </a:lnTo>
                      <a:lnTo>
                        <a:pt x="89" y="66"/>
                      </a:lnTo>
                      <a:lnTo>
                        <a:pt x="85" y="73"/>
                      </a:lnTo>
                      <a:lnTo>
                        <a:pt x="80" y="80"/>
                      </a:lnTo>
                      <a:lnTo>
                        <a:pt x="73" y="85"/>
                      </a:lnTo>
                      <a:lnTo>
                        <a:pt x="66" y="89"/>
                      </a:lnTo>
                      <a:lnTo>
                        <a:pt x="57" y="91"/>
                      </a:lnTo>
                      <a:lnTo>
                        <a:pt x="49" y="92"/>
                      </a:lnTo>
                      <a:close/>
                    </a:path>
                  </a:pathLst>
                </a:custGeom>
                <a:solidFill>
                  <a:srgbClr val="1F1A17"/>
                </a:solidFill>
                <a:ln w="9525">
                  <a:noFill/>
                  <a:round/>
                  <a:headEnd/>
                  <a:tailEnd/>
                </a:ln>
              </p:spPr>
              <p:txBody>
                <a:bodyPr/>
                <a:lstStyle/>
                <a:p>
                  <a:endParaRPr lang="en-US">
                    <a:latin typeface="Georgia" pitchFamily="18" charset="0"/>
                  </a:endParaRPr>
                </a:p>
              </p:txBody>
            </p:sp>
          </p:grpSp>
          <p:grpSp>
            <p:nvGrpSpPr>
              <p:cNvPr id="5" name="Group 24"/>
              <p:cNvGrpSpPr>
                <a:grpSpLocks/>
              </p:cNvGrpSpPr>
              <p:nvPr/>
            </p:nvGrpSpPr>
            <p:grpSpPr bwMode="auto">
              <a:xfrm>
                <a:off x="7589" y="3213"/>
                <a:ext cx="1821" cy="400"/>
                <a:chOff x="7589" y="3213"/>
                <a:chExt cx="1821" cy="400"/>
              </a:xfrm>
            </p:grpSpPr>
            <p:sp>
              <p:nvSpPr>
                <p:cNvPr id="21658" name="Freeform 25"/>
                <p:cNvSpPr>
                  <a:spLocks/>
                </p:cNvSpPr>
                <p:nvPr/>
              </p:nvSpPr>
              <p:spPr bwMode="auto">
                <a:xfrm>
                  <a:off x="7589" y="3238"/>
                  <a:ext cx="214" cy="277"/>
                </a:xfrm>
                <a:custGeom>
                  <a:avLst/>
                  <a:gdLst>
                    <a:gd name="T0" fmla="*/ 46 w 428"/>
                    <a:gd name="T1" fmla="*/ 10 h 555"/>
                    <a:gd name="T2" fmla="*/ 40 w 428"/>
                    <a:gd name="T3" fmla="*/ 8 h 555"/>
                    <a:gd name="T4" fmla="*/ 33 w 428"/>
                    <a:gd name="T5" fmla="*/ 7 h 555"/>
                    <a:gd name="T6" fmla="*/ 26 w 428"/>
                    <a:gd name="T7" fmla="*/ 8 h 555"/>
                    <a:gd name="T8" fmla="*/ 19 w 428"/>
                    <a:gd name="T9" fmla="*/ 11 h 555"/>
                    <a:gd name="T10" fmla="*/ 13 w 428"/>
                    <a:gd name="T11" fmla="*/ 16 h 555"/>
                    <a:gd name="T12" fmla="*/ 11 w 428"/>
                    <a:gd name="T13" fmla="*/ 23 h 555"/>
                    <a:gd name="T14" fmla="*/ 9 w 428"/>
                    <a:gd name="T15" fmla="*/ 31 h 555"/>
                    <a:gd name="T16" fmla="*/ 9 w 428"/>
                    <a:gd name="T17" fmla="*/ 40 h 555"/>
                    <a:gd name="T18" fmla="*/ 12 w 428"/>
                    <a:gd name="T19" fmla="*/ 47 h 555"/>
                    <a:gd name="T20" fmla="*/ 14 w 428"/>
                    <a:gd name="T21" fmla="*/ 52 h 555"/>
                    <a:gd name="T22" fmla="*/ 17 w 428"/>
                    <a:gd name="T23" fmla="*/ 54 h 555"/>
                    <a:gd name="T24" fmla="*/ 20 w 428"/>
                    <a:gd name="T25" fmla="*/ 57 h 555"/>
                    <a:gd name="T26" fmla="*/ 23 w 428"/>
                    <a:gd name="T27" fmla="*/ 59 h 555"/>
                    <a:gd name="T28" fmla="*/ 29 w 428"/>
                    <a:gd name="T29" fmla="*/ 61 h 555"/>
                    <a:gd name="T30" fmla="*/ 37 w 428"/>
                    <a:gd name="T31" fmla="*/ 61 h 555"/>
                    <a:gd name="T32" fmla="*/ 43 w 428"/>
                    <a:gd name="T33" fmla="*/ 60 h 555"/>
                    <a:gd name="T34" fmla="*/ 48 w 428"/>
                    <a:gd name="T35" fmla="*/ 59 h 555"/>
                    <a:gd name="T36" fmla="*/ 50 w 428"/>
                    <a:gd name="T37" fmla="*/ 66 h 555"/>
                    <a:gd name="T38" fmla="*/ 44 w 428"/>
                    <a:gd name="T39" fmla="*/ 68 h 555"/>
                    <a:gd name="T40" fmla="*/ 40 w 428"/>
                    <a:gd name="T41" fmla="*/ 69 h 555"/>
                    <a:gd name="T42" fmla="*/ 35 w 428"/>
                    <a:gd name="T43" fmla="*/ 69 h 555"/>
                    <a:gd name="T44" fmla="*/ 28 w 428"/>
                    <a:gd name="T45" fmla="*/ 69 h 555"/>
                    <a:gd name="T46" fmla="*/ 24 w 428"/>
                    <a:gd name="T47" fmla="*/ 67 h 555"/>
                    <a:gd name="T48" fmla="*/ 19 w 428"/>
                    <a:gd name="T49" fmla="*/ 66 h 555"/>
                    <a:gd name="T50" fmla="*/ 14 w 428"/>
                    <a:gd name="T51" fmla="*/ 63 h 555"/>
                    <a:gd name="T52" fmla="*/ 11 w 428"/>
                    <a:gd name="T53" fmla="*/ 60 h 555"/>
                    <a:gd name="T54" fmla="*/ 7 w 428"/>
                    <a:gd name="T55" fmla="*/ 57 h 555"/>
                    <a:gd name="T56" fmla="*/ 5 w 428"/>
                    <a:gd name="T57" fmla="*/ 52 h 555"/>
                    <a:gd name="T58" fmla="*/ 3 w 428"/>
                    <a:gd name="T59" fmla="*/ 48 h 555"/>
                    <a:gd name="T60" fmla="*/ 1 w 428"/>
                    <a:gd name="T61" fmla="*/ 43 h 555"/>
                    <a:gd name="T62" fmla="*/ 1 w 428"/>
                    <a:gd name="T63" fmla="*/ 37 h 555"/>
                    <a:gd name="T64" fmla="*/ 1 w 428"/>
                    <a:gd name="T65" fmla="*/ 32 h 555"/>
                    <a:gd name="T66" fmla="*/ 1 w 428"/>
                    <a:gd name="T67" fmla="*/ 27 h 555"/>
                    <a:gd name="T68" fmla="*/ 2 w 428"/>
                    <a:gd name="T69" fmla="*/ 22 h 555"/>
                    <a:gd name="T70" fmla="*/ 3 w 428"/>
                    <a:gd name="T71" fmla="*/ 17 h 555"/>
                    <a:gd name="T72" fmla="*/ 7 w 428"/>
                    <a:gd name="T73" fmla="*/ 13 h 555"/>
                    <a:gd name="T74" fmla="*/ 10 w 428"/>
                    <a:gd name="T75" fmla="*/ 9 h 555"/>
                    <a:gd name="T76" fmla="*/ 13 w 428"/>
                    <a:gd name="T77" fmla="*/ 6 h 555"/>
                    <a:gd name="T78" fmla="*/ 18 w 428"/>
                    <a:gd name="T79" fmla="*/ 4 h 555"/>
                    <a:gd name="T80" fmla="*/ 22 w 428"/>
                    <a:gd name="T81" fmla="*/ 2 h 555"/>
                    <a:gd name="T82" fmla="*/ 27 w 428"/>
                    <a:gd name="T83" fmla="*/ 0 h 555"/>
                    <a:gd name="T84" fmla="*/ 31 w 428"/>
                    <a:gd name="T85" fmla="*/ 0 h 555"/>
                    <a:gd name="T86" fmla="*/ 37 w 428"/>
                    <a:gd name="T87" fmla="*/ 0 h 555"/>
                    <a:gd name="T88" fmla="*/ 42 w 428"/>
                    <a:gd name="T89" fmla="*/ 1 h 555"/>
                    <a:gd name="T90" fmla="*/ 47 w 428"/>
                    <a:gd name="T91" fmla="*/ 2 h 555"/>
                    <a:gd name="T92" fmla="*/ 52 w 428"/>
                    <a:gd name="T93" fmla="*/ 5 h 5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8"/>
                    <a:gd name="T142" fmla="*/ 0 h 555"/>
                    <a:gd name="T143" fmla="*/ 428 w 428"/>
                    <a:gd name="T144" fmla="*/ 555 h 5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8" h="555">
                      <a:moveTo>
                        <a:pt x="394" y="103"/>
                      </a:moveTo>
                      <a:lnTo>
                        <a:pt x="380" y="92"/>
                      </a:lnTo>
                      <a:lnTo>
                        <a:pt x="365" y="84"/>
                      </a:lnTo>
                      <a:lnTo>
                        <a:pt x="350" y="76"/>
                      </a:lnTo>
                      <a:lnTo>
                        <a:pt x="334" y="70"/>
                      </a:lnTo>
                      <a:lnTo>
                        <a:pt x="318" y="65"/>
                      </a:lnTo>
                      <a:lnTo>
                        <a:pt x="300" y="62"/>
                      </a:lnTo>
                      <a:lnTo>
                        <a:pt x="282" y="60"/>
                      </a:lnTo>
                      <a:lnTo>
                        <a:pt x="263" y="59"/>
                      </a:lnTo>
                      <a:lnTo>
                        <a:pt x="242" y="60"/>
                      </a:lnTo>
                      <a:lnTo>
                        <a:pt x="222" y="63"/>
                      </a:lnTo>
                      <a:lnTo>
                        <a:pt x="203" y="68"/>
                      </a:lnTo>
                      <a:lnTo>
                        <a:pt x="185" y="75"/>
                      </a:lnTo>
                      <a:lnTo>
                        <a:pt x="168" y="84"/>
                      </a:lnTo>
                      <a:lnTo>
                        <a:pt x="152" y="93"/>
                      </a:lnTo>
                      <a:lnTo>
                        <a:pt x="137" y="105"/>
                      </a:lnTo>
                      <a:lnTo>
                        <a:pt x="124" y="119"/>
                      </a:lnTo>
                      <a:lnTo>
                        <a:pt x="111" y="133"/>
                      </a:lnTo>
                      <a:lnTo>
                        <a:pt x="100" y="150"/>
                      </a:lnTo>
                      <a:lnTo>
                        <a:pt x="91" y="167"/>
                      </a:lnTo>
                      <a:lnTo>
                        <a:pt x="83" y="186"/>
                      </a:lnTo>
                      <a:lnTo>
                        <a:pt x="77" y="206"/>
                      </a:lnTo>
                      <a:lnTo>
                        <a:pt x="72" y="227"/>
                      </a:lnTo>
                      <a:lnTo>
                        <a:pt x="69" y="250"/>
                      </a:lnTo>
                      <a:lnTo>
                        <a:pt x="68" y="273"/>
                      </a:lnTo>
                      <a:lnTo>
                        <a:pt x="69" y="297"/>
                      </a:lnTo>
                      <a:lnTo>
                        <a:pt x="72" y="320"/>
                      </a:lnTo>
                      <a:lnTo>
                        <a:pt x="77" y="342"/>
                      </a:lnTo>
                      <a:lnTo>
                        <a:pt x="83" y="362"/>
                      </a:lnTo>
                      <a:lnTo>
                        <a:pt x="91" y="381"/>
                      </a:lnTo>
                      <a:lnTo>
                        <a:pt x="101" y="400"/>
                      </a:lnTo>
                      <a:lnTo>
                        <a:pt x="107" y="408"/>
                      </a:lnTo>
                      <a:lnTo>
                        <a:pt x="112" y="417"/>
                      </a:lnTo>
                      <a:lnTo>
                        <a:pt x="118" y="424"/>
                      </a:lnTo>
                      <a:lnTo>
                        <a:pt x="125" y="432"/>
                      </a:lnTo>
                      <a:lnTo>
                        <a:pt x="132" y="438"/>
                      </a:lnTo>
                      <a:lnTo>
                        <a:pt x="140" y="446"/>
                      </a:lnTo>
                      <a:lnTo>
                        <a:pt x="147" y="451"/>
                      </a:lnTo>
                      <a:lnTo>
                        <a:pt x="156" y="458"/>
                      </a:lnTo>
                      <a:lnTo>
                        <a:pt x="163" y="463"/>
                      </a:lnTo>
                      <a:lnTo>
                        <a:pt x="173" y="467"/>
                      </a:lnTo>
                      <a:lnTo>
                        <a:pt x="182" y="473"/>
                      </a:lnTo>
                      <a:lnTo>
                        <a:pt x="191" y="476"/>
                      </a:lnTo>
                      <a:lnTo>
                        <a:pt x="210" y="483"/>
                      </a:lnTo>
                      <a:lnTo>
                        <a:pt x="232" y="488"/>
                      </a:lnTo>
                      <a:lnTo>
                        <a:pt x="254" y="491"/>
                      </a:lnTo>
                      <a:lnTo>
                        <a:pt x="277" y="492"/>
                      </a:lnTo>
                      <a:lnTo>
                        <a:pt x="293" y="492"/>
                      </a:lnTo>
                      <a:lnTo>
                        <a:pt x="309" y="491"/>
                      </a:lnTo>
                      <a:lnTo>
                        <a:pt x="325" y="490"/>
                      </a:lnTo>
                      <a:lnTo>
                        <a:pt x="340" y="486"/>
                      </a:lnTo>
                      <a:lnTo>
                        <a:pt x="355" y="484"/>
                      </a:lnTo>
                      <a:lnTo>
                        <a:pt x="369" y="480"/>
                      </a:lnTo>
                      <a:lnTo>
                        <a:pt x="384" y="475"/>
                      </a:lnTo>
                      <a:lnTo>
                        <a:pt x="399" y="467"/>
                      </a:lnTo>
                      <a:lnTo>
                        <a:pt x="418" y="521"/>
                      </a:lnTo>
                      <a:lnTo>
                        <a:pt x="399" y="530"/>
                      </a:lnTo>
                      <a:lnTo>
                        <a:pt x="382" y="537"/>
                      </a:lnTo>
                      <a:lnTo>
                        <a:pt x="365" y="541"/>
                      </a:lnTo>
                      <a:lnTo>
                        <a:pt x="345" y="545"/>
                      </a:lnTo>
                      <a:lnTo>
                        <a:pt x="336" y="549"/>
                      </a:lnTo>
                      <a:lnTo>
                        <a:pt x="327" y="551"/>
                      </a:lnTo>
                      <a:lnTo>
                        <a:pt x="318" y="553"/>
                      </a:lnTo>
                      <a:lnTo>
                        <a:pt x="309" y="554"/>
                      </a:lnTo>
                      <a:lnTo>
                        <a:pt x="291" y="555"/>
                      </a:lnTo>
                      <a:lnTo>
                        <a:pt x="273" y="555"/>
                      </a:lnTo>
                      <a:lnTo>
                        <a:pt x="258" y="555"/>
                      </a:lnTo>
                      <a:lnTo>
                        <a:pt x="243" y="554"/>
                      </a:lnTo>
                      <a:lnTo>
                        <a:pt x="229" y="552"/>
                      </a:lnTo>
                      <a:lnTo>
                        <a:pt x="215" y="550"/>
                      </a:lnTo>
                      <a:lnTo>
                        <a:pt x="201" y="546"/>
                      </a:lnTo>
                      <a:lnTo>
                        <a:pt x="188" y="543"/>
                      </a:lnTo>
                      <a:lnTo>
                        <a:pt x="174" y="539"/>
                      </a:lnTo>
                      <a:lnTo>
                        <a:pt x="162" y="535"/>
                      </a:lnTo>
                      <a:lnTo>
                        <a:pt x="149" y="529"/>
                      </a:lnTo>
                      <a:lnTo>
                        <a:pt x="138" y="523"/>
                      </a:lnTo>
                      <a:lnTo>
                        <a:pt x="127" y="516"/>
                      </a:lnTo>
                      <a:lnTo>
                        <a:pt x="115" y="509"/>
                      </a:lnTo>
                      <a:lnTo>
                        <a:pt x="104" y="501"/>
                      </a:lnTo>
                      <a:lnTo>
                        <a:pt x="95" y="494"/>
                      </a:lnTo>
                      <a:lnTo>
                        <a:pt x="85" y="485"/>
                      </a:lnTo>
                      <a:lnTo>
                        <a:pt x="76" y="476"/>
                      </a:lnTo>
                      <a:lnTo>
                        <a:pt x="67" y="466"/>
                      </a:lnTo>
                      <a:lnTo>
                        <a:pt x="58" y="456"/>
                      </a:lnTo>
                      <a:lnTo>
                        <a:pt x="51" y="446"/>
                      </a:lnTo>
                      <a:lnTo>
                        <a:pt x="43" y="435"/>
                      </a:lnTo>
                      <a:lnTo>
                        <a:pt x="37" y="423"/>
                      </a:lnTo>
                      <a:lnTo>
                        <a:pt x="31" y="411"/>
                      </a:lnTo>
                      <a:lnTo>
                        <a:pt x="25" y="400"/>
                      </a:lnTo>
                      <a:lnTo>
                        <a:pt x="20" y="387"/>
                      </a:lnTo>
                      <a:lnTo>
                        <a:pt x="16" y="374"/>
                      </a:lnTo>
                      <a:lnTo>
                        <a:pt x="11" y="360"/>
                      </a:lnTo>
                      <a:lnTo>
                        <a:pt x="8" y="347"/>
                      </a:lnTo>
                      <a:lnTo>
                        <a:pt x="5" y="332"/>
                      </a:lnTo>
                      <a:lnTo>
                        <a:pt x="3" y="318"/>
                      </a:lnTo>
                      <a:lnTo>
                        <a:pt x="2" y="303"/>
                      </a:lnTo>
                      <a:lnTo>
                        <a:pt x="1" y="288"/>
                      </a:lnTo>
                      <a:lnTo>
                        <a:pt x="0" y="273"/>
                      </a:lnTo>
                      <a:lnTo>
                        <a:pt x="1" y="258"/>
                      </a:lnTo>
                      <a:lnTo>
                        <a:pt x="2" y="244"/>
                      </a:lnTo>
                      <a:lnTo>
                        <a:pt x="3" y="230"/>
                      </a:lnTo>
                      <a:lnTo>
                        <a:pt x="5" y="216"/>
                      </a:lnTo>
                      <a:lnTo>
                        <a:pt x="8" y="204"/>
                      </a:lnTo>
                      <a:lnTo>
                        <a:pt x="11" y="190"/>
                      </a:lnTo>
                      <a:lnTo>
                        <a:pt x="16" y="177"/>
                      </a:lnTo>
                      <a:lnTo>
                        <a:pt x="20" y="165"/>
                      </a:lnTo>
                      <a:lnTo>
                        <a:pt x="25" y="152"/>
                      </a:lnTo>
                      <a:lnTo>
                        <a:pt x="31" y="140"/>
                      </a:lnTo>
                      <a:lnTo>
                        <a:pt x="37" y="130"/>
                      </a:lnTo>
                      <a:lnTo>
                        <a:pt x="43" y="118"/>
                      </a:lnTo>
                      <a:lnTo>
                        <a:pt x="51" y="108"/>
                      </a:lnTo>
                      <a:lnTo>
                        <a:pt x="58" y="98"/>
                      </a:lnTo>
                      <a:lnTo>
                        <a:pt x="67" y="88"/>
                      </a:lnTo>
                      <a:lnTo>
                        <a:pt x="76" y="78"/>
                      </a:lnTo>
                      <a:lnTo>
                        <a:pt x="84" y="70"/>
                      </a:lnTo>
                      <a:lnTo>
                        <a:pt x="94" y="61"/>
                      </a:lnTo>
                      <a:lnTo>
                        <a:pt x="104" y="54"/>
                      </a:lnTo>
                      <a:lnTo>
                        <a:pt x="114" y="46"/>
                      </a:lnTo>
                      <a:lnTo>
                        <a:pt x="125" y="39"/>
                      </a:lnTo>
                      <a:lnTo>
                        <a:pt x="137" y="32"/>
                      </a:lnTo>
                      <a:lnTo>
                        <a:pt x="148" y="27"/>
                      </a:lnTo>
                      <a:lnTo>
                        <a:pt x="160" y="21"/>
                      </a:lnTo>
                      <a:lnTo>
                        <a:pt x="172" y="16"/>
                      </a:lnTo>
                      <a:lnTo>
                        <a:pt x="185" y="12"/>
                      </a:lnTo>
                      <a:lnTo>
                        <a:pt x="198" y="9"/>
                      </a:lnTo>
                      <a:lnTo>
                        <a:pt x="212" y="5"/>
                      </a:lnTo>
                      <a:lnTo>
                        <a:pt x="224" y="3"/>
                      </a:lnTo>
                      <a:lnTo>
                        <a:pt x="238" y="2"/>
                      </a:lnTo>
                      <a:lnTo>
                        <a:pt x="253" y="1"/>
                      </a:lnTo>
                      <a:lnTo>
                        <a:pt x="267" y="0"/>
                      </a:lnTo>
                      <a:lnTo>
                        <a:pt x="280" y="1"/>
                      </a:lnTo>
                      <a:lnTo>
                        <a:pt x="293" y="1"/>
                      </a:lnTo>
                      <a:lnTo>
                        <a:pt x="306" y="3"/>
                      </a:lnTo>
                      <a:lnTo>
                        <a:pt x="319" y="4"/>
                      </a:lnTo>
                      <a:lnTo>
                        <a:pt x="332" y="8"/>
                      </a:lnTo>
                      <a:lnTo>
                        <a:pt x="344" y="11"/>
                      </a:lnTo>
                      <a:lnTo>
                        <a:pt x="357" y="15"/>
                      </a:lnTo>
                      <a:lnTo>
                        <a:pt x="370" y="20"/>
                      </a:lnTo>
                      <a:lnTo>
                        <a:pt x="383" y="25"/>
                      </a:lnTo>
                      <a:lnTo>
                        <a:pt x="397" y="31"/>
                      </a:lnTo>
                      <a:lnTo>
                        <a:pt x="411" y="40"/>
                      </a:lnTo>
                      <a:lnTo>
                        <a:pt x="428" y="49"/>
                      </a:lnTo>
                      <a:lnTo>
                        <a:pt x="394" y="103"/>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59" name="Freeform 26"/>
                <p:cNvSpPr>
                  <a:spLocks/>
                </p:cNvSpPr>
                <p:nvPr/>
              </p:nvSpPr>
              <p:spPr bwMode="auto">
                <a:xfrm>
                  <a:off x="7844" y="3213"/>
                  <a:ext cx="153" cy="297"/>
                </a:xfrm>
                <a:custGeom>
                  <a:avLst/>
                  <a:gdLst>
                    <a:gd name="T0" fmla="*/ 30 w 307"/>
                    <a:gd name="T1" fmla="*/ 75 h 593"/>
                    <a:gd name="T2" fmla="*/ 30 w 307"/>
                    <a:gd name="T3" fmla="*/ 42 h 593"/>
                    <a:gd name="T4" fmla="*/ 30 w 307"/>
                    <a:gd name="T5" fmla="*/ 40 h 593"/>
                    <a:gd name="T6" fmla="*/ 30 w 307"/>
                    <a:gd name="T7" fmla="*/ 39 h 593"/>
                    <a:gd name="T8" fmla="*/ 30 w 307"/>
                    <a:gd name="T9" fmla="*/ 38 h 593"/>
                    <a:gd name="T10" fmla="*/ 29 w 307"/>
                    <a:gd name="T11" fmla="*/ 37 h 593"/>
                    <a:gd name="T12" fmla="*/ 29 w 307"/>
                    <a:gd name="T13" fmla="*/ 36 h 593"/>
                    <a:gd name="T14" fmla="*/ 29 w 307"/>
                    <a:gd name="T15" fmla="*/ 36 h 593"/>
                    <a:gd name="T16" fmla="*/ 28 w 307"/>
                    <a:gd name="T17" fmla="*/ 35 h 593"/>
                    <a:gd name="T18" fmla="*/ 28 w 307"/>
                    <a:gd name="T19" fmla="*/ 35 h 593"/>
                    <a:gd name="T20" fmla="*/ 27 w 307"/>
                    <a:gd name="T21" fmla="*/ 35 h 593"/>
                    <a:gd name="T22" fmla="*/ 27 w 307"/>
                    <a:gd name="T23" fmla="*/ 35 h 593"/>
                    <a:gd name="T24" fmla="*/ 26 w 307"/>
                    <a:gd name="T25" fmla="*/ 35 h 593"/>
                    <a:gd name="T26" fmla="*/ 25 w 307"/>
                    <a:gd name="T27" fmla="*/ 34 h 593"/>
                    <a:gd name="T28" fmla="*/ 24 w 307"/>
                    <a:gd name="T29" fmla="*/ 35 h 593"/>
                    <a:gd name="T30" fmla="*/ 23 w 307"/>
                    <a:gd name="T31" fmla="*/ 35 h 593"/>
                    <a:gd name="T32" fmla="*/ 22 w 307"/>
                    <a:gd name="T33" fmla="*/ 35 h 593"/>
                    <a:gd name="T34" fmla="*/ 21 w 307"/>
                    <a:gd name="T35" fmla="*/ 35 h 593"/>
                    <a:gd name="T36" fmla="*/ 20 w 307"/>
                    <a:gd name="T37" fmla="*/ 36 h 593"/>
                    <a:gd name="T38" fmla="*/ 20 w 307"/>
                    <a:gd name="T39" fmla="*/ 36 h 593"/>
                    <a:gd name="T40" fmla="*/ 18 w 307"/>
                    <a:gd name="T41" fmla="*/ 36 h 593"/>
                    <a:gd name="T42" fmla="*/ 18 w 307"/>
                    <a:gd name="T43" fmla="*/ 37 h 593"/>
                    <a:gd name="T44" fmla="*/ 15 w 307"/>
                    <a:gd name="T45" fmla="*/ 39 h 593"/>
                    <a:gd name="T46" fmla="*/ 13 w 307"/>
                    <a:gd name="T47" fmla="*/ 41 h 593"/>
                    <a:gd name="T48" fmla="*/ 10 w 307"/>
                    <a:gd name="T49" fmla="*/ 44 h 593"/>
                    <a:gd name="T50" fmla="*/ 8 w 307"/>
                    <a:gd name="T51" fmla="*/ 47 h 593"/>
                    <a:gd name="T52" fmla="*/ 8 w 307"/>
                    <a:gd name="T53" fmla="*/ 75 h 593"/>
                    <a:gd name="T54" fmla="*/ 0 w 307"/>
                    <a:gd name="T55" fmla="*/ 75 h 593"/>
                    <a:gd name="T56" fmla="*/ 0 w 307"/>
                    <a:gd name="T57" fmla="*/ 0 h 593"/>
                    <a:gd name="T58" fmla="*/ 8 w 307"/>
                    <a:gd name="T59" fmla="*/ 0 h 593"/>
                    <a:gd name="T60" fmla="*/ 8 w 307"/>
                    <a:gd name="T61" fmla="*/ 38 h 593"/>
                    <a:gd name="T62" fmla="*/ 9 w 307"/>
                    <a:gd name="T63" fmla="*/ 36 h 593"/>
                    <a:gd name="T64" fmla="*/ 11 w 307"/>
                    <a:gd name="T65" fmla="*/ 34 h 593"/>
                    <a:gd name="T66" fmla="*/ 12 w 307"/>
                    <a:gd name="T67" fmla="*/ 33 h 593"/>
                    <a:gd name="T68" fmla="*/ 14 w 307"/>
                    <a:gd name="T69" fmla="*/ 32 h 593"/>
                    <a:gd name="T70" fmla="*/ 15 w 307"/>
                    <a:gd name="T71" fmla="*/ 31 h 593"/>
                    <a:gd name="T72" fmla="*/ 16 w 307"/>
                    <a:gd name="T73" fmla="*/ 30 h 593"/>
                    <a:gd name="T74" fmla="*/ 18 w 307"/>
                    <a:gd name="T75" fmla="*/ 29 h 593"/>
                    <a:gd name="T76" fmla="*/ 19 w 307"/>
                    <a:gd name="T77" fmla="*/ 28 h 593"/>
                    <a:gd name="T78" fmla="*/ 21 w 307"/>
                    <a:gd name="T79" fmla="*/ 28 h 593"/>
                    <a:gd name="T80" fmla="*/ 23 w 307"/>
                    <a:gd name="T81" fmla="*/ 27 h 593"/>
                    <a:gd name="T82" fmla="*/ 24 w 307"/>
                    <a:gd name="T83" fmla="*/ 27 h 593"/>
                    <a:gd name="T84" fmla="*/ 26 w 307"/>
                    <a:gd name="T85" fmla="*/ 27 h 593"/>
                    <a:gd name="T86" fmla="*/ 27 w 307"/>
                    <a:gd name="T87" fmla="*/ 27 h 593"/>
                    <a:gd name="T88" fmla="*/ 29 w 307"/>
                    <a:gd name="T89" fmla="*/ 27 h 593"/>
                    <a:gd name="T90" fmla="*/ 30 w 307"/>
                    <a:gd name="T91" fmla="*/ 28 h 593"/>
                    <a:gd name="T92" fmla="*/ 31 w 307"/>
                    <a:gd name="T93" fmla="*/ 28 h 593"/>
                    <a:gd name="T94" fmla="*/ 32 w 307"/>
                    <a:gd name="T95" fmla="*/ 28 h 593"/>
                    <a:gd name="T96" fmla="*/ 33 w 307"/>
                    <a:gd name="T97" fmla="*/ 29 h 593"/>
                    <a:gd name="T98" fmla="*/ 34 w 307"/>
                    <a:gd name="T99" fmla="*/ 30 h 593"/>
                    <a:gd name="T100" fmla="*/ 35 w 307"/>
                    <a:gd name="T101" fmla="*/ 30 h 593"/>
                    <a:gd name="T102" fmla="*/ 35 w 307"/>
                    <a:gd name="T103" fmla="*/ 31 h 593"/>
                    <a:gd name="T104" fmla="*/ 36 w 307"/>
                    <a:gd name="T105" fmla="*/ 32 h 593"/>
                    <a:gd name="T106" fmla="*/ 37 w 307"/>
                    <a:gd name="T107" fmla="*/ 33 h 593"/>
                    <a:gd name="T108" fmla="*/ 37 w 307"/>
                    <a:gd name="T109" fmla="*/ 34 h 593"/>
                    <a:gd name="T110" fmla="*/ 37 w 307"/>
                    <a:gd name="T111" fmla="*/ 36 h 593"/>
                    <a:gd name="T112" fmla="*/ 38 w 307"/>
                    <a:gd name="T113" fmla="*/ 37 h 593"/>
                    <a:gd name="T114" fmla="*/ 38 w 307"/>
                    <a:gd name="T115" fmla="*/ 38 h 593"/>
                    <a:gd name="T116" fmla="*/ 38 w 307"/>
                    <a:gd name="T117" fmla="*/ 40 h 593"/>
                    <a:gd name="T118" fmla="*/ 38 w 307"/>
                    <a:gd name="T119" fmla="*/ 75 h 593"/>
                    <a:gd name="T120" fmla="*/ 30 w 307"/>
                    <a:gd name="T121" fmla="*/ 75 h 5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7"/>
                    <a:gd name="T184" fmla="*/ 0 h 593"/>
                    <a:gd name="T185" fmla="*/ 307 w 307"/>
                    <a:gd name="T186" fmla="*/ 593 h 5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7" h="593">
                      <a:moveTo>
                        <a:pt x="243" y="593"/>
                      </a:moveTo>
                      <a:lnTo>
                        <a:pt x="243" y="331"/>
                      </a:lnTo>
                      <a:lnTo>
                        <a:pt x="243" y="316"/>
                      </a:lnTo>
                      <a:lnTo>
                        <a:pt x="243" y="306"/>
                      </a:lnTo>
                      <a:lnTo>
                        <a:pt x="241" y="299"/>
                      </a:lnTo>
                      <a:lnTo>
                        <a:pt x="239" y="291"/>
                      </a:lnTo>
                      <a:lnTo>
                        <a:pt x="237" y="287"/>
                      </a:lnTo>
                      <a:lnTo>
                        <a:pt x="234" y="283"/>
                      </a:lnTo>
                      <a:lnTo>
                        <a:pt x="230" y="279"/>
                      </a:lnTo>
                      <a:lnTo>
                        <a:pt x="225" y="276"/>
                      </a:lnTo>
                      <a:lnTo>
                        <a:pt x="221" y="274"/>
                      </a:lnTo>
                      <a:lnTo>
                        <a:pt x="216" y="273"/>
                      </a:lnTo>
                      <a:lnTo>
                        <a:pt x="210" y="273"/>
                      </a:lnTo>
                      <a:lnTo>
                        <a:pt x="205" y="272"/>
                      </a:lnTo>
                      <a:lnTo>
                        <a:pt x="197" y="273"/>
                      </a:lnTo>
                      <a:lnTo>
                        <a:pt x="190" y="273"/>
                      </a:lnTo>
                      <a:lnTo>
                        <a:pt x="182" y="275"/>
                      </a:lnTo>
                      <a:lnTo>
                        <a:pt x="175" y="277"/>
                      </a:lnTo>
                      <a:lnTo>
                        <a:pt x="167" y="281"/>
                      </a:lnTo>
                      <a:lnTo>
                        <a:pt x="160" y="284"/>
                      </a:lnTo>
                      <a:lnTo>
                        <a:pt x="151" y="288"/>
                      </a:lnTo>
                      <a:lnTo>
                        <a:pt x="144" y="293"/>
                      </a:lnTo>
                      <a:lnTo>
                        <a:pt x="126" y="306"/>
                      </a:lnTo>
                      <a:lnTo>
                        <a:pt x="107" y="323"/>
                      </a:lnTo>
                      <a:lnTo>
                        <a:pt x="86" y="345"/>
                      </a:lnTo>
                      <a:lnTo>
                        <a:pt x="64" y="369"/>
                      </a:lnTo>
                      <a:lnTo>
                        <a:pt x="64" y="593"/>
                      </a:lnTo>
                      <a:lnTo>
                        <a:pt x="0" y="593"/>
                      </a:lnTo>
                      <a:lnTo>
                        <a:pt x="0" y="0"/>
                      </a:lnTo>
                      <a:lnTo>
                        <a:pt x="64" y="0"/>
                      </a:lnTo>
                      <a:lnTo>
                        <a:pt x="64" y="302"/>
                      </a:lnTo>
                      <a:lnTo>
                        <a:pt x="79" y="284"/>
                      </a:lnTo>
                      <a:lnTo>
                        <a:pt x="90" y="272"/>
                      </a:lnTo>
                      <a:lnTo>
                        <a:pt x="100" y="262"/>
                      </a:lnTo>
                      <a:lnTo>
                        <a:pt x="113" y="253"/>
                      </a:lnTo>
                      <a:lnTo>
                        <a:pt x="124" y="244"/>
                      </a:lnTo>
                      <a:lnTo>
                        <a:pt x="135" y="237"/>
                      </a:lnTo>
                      <a:lnTo>
                        <a:pt x="147" y="230"/>
                      </a:lnTo>
                      <a:lnTo>
                        <a:pt x="159" y="224"/>
                      </a:lnTo>
                      <a:lnTo>
                        <a:pt x="172" y="219"/>
                      </a:lnTo>
                      <a:lnTo>
                        <a:pt x="185" y="216"/>
                      </a:lnTo>
                      <a:lnTo>
                        <a:pt x="196" y="214"/>
                      </a:lnTo>
                      <a:lnTo>
                        <a:pt x="209" y="214"/>
                      </a:lnTo>
                      <a:lnTo>
                        <a:pt x="221" y="214"/>
                      </a:lnTo>
                      <a:lnTo>
                        <a:pt x="232" y="215"/>
                      </a:lnTo>
                      <a:lnTo>
                        <a:pt x="242" y="217"/>
                      </a:lnTo>
                      <a:lnTo>
                        <a:pt x="251" y="221"/>
                      </a:lnTo>
                      <a:lnTo>
                        <a:pt x="261" y="224"/>
                      </a:lnTo>
                      <a:lnTo>
                        <a:pt x="268" y="228"/>
                      </a:lnTo>
                      <a:lnTo>
                        <a:pt x="276" y="233"/>
                      </a:lnTo>
                      <a:lnTo>
                        <a:pt x="282" y="240"/>
                      </a:lnTo>
                      <a:lnTo>
                        <a:pt x="287" y="246"/>
                      </a:lnTo>
                      <a:lnTo>
                        <a:pt x="293" y="254"/>
                      </a:lnTo>
                      <a:lnTo>
                        <a:pt x="297" y="262"/>
                      </a:lnTo>
                      <a:lnTo>
                        <a:pt x="300" y="271"/>
                      </a:lnTo>
                      <a:lnTo>
                        <a:pt x="303" y="282"/>
                      </a:lnTo>
                      <a:lnTo>
                        <a:pt x="306" y="292"/>
                      </a:lnTo>
                      <a:lnTo>
                        <a:pt x="307" y="304"/>
                      </a:lnTo>
                      <a:lnTo>
                        <a:pt x="307" y="316"/>
                      </a:lnTo>
                      <a:lnTo>
                        <a:pt x="307" y="593"/>
                      </a:lnTo>
                      <a:lnTo>
                        <a:pt x="243" y="593"/>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60" name="Freeform 27"/>
                <p:cNvSpPr>
                  <a:spLocks noEditPoints="1"/>
                </p:cNvSpPr>
                <p:nvPr/>
              </p:nvSpPr>
              <p:spPr bwMode="auto">
                <a:xfrm>
                  <a:off x="8051" y="3321"/>
                  <a:ext cx="151" cy="194"/>
                </a:xfrm>
                <a:custGeom>
                  <a:avLst/>
                  <a:gdLst>
                    <a:gd name="T0" fmla="*/ 9 w 302"/>
                    <a:gd name="T1" fmla="*/ 31 h 389"/>
                    <a:gd name="T2" fmla="*/ 8 w 302"/>
                    <a:gd name="T3" fmla="*/ 33 h 389"/>
                    <a:gd name="T4" fmla="*/ 8 w 302"/>
                    <a:gd name="T5" fmla="*/ 37 h 389"/>
                    <a:gd name="T6" fmla="*/ 9 w 302"/>
                    <a:gd name="T7" fmla="*/ 40 h 389"/>
                    <a:gd name="T8" fmla="*/ 12 w 302"/>
                    <a:gd name="T9" fmla="*/ 41 h 389"/>
                    <a:gd name="T10" fmla="*/ 17 w 302"/>
                    <a:gd name="T11" fmla="*/ 41 h 389"/>
                    <a:gd name="T12" fmla="*/ 20 w 302"/>
                    <a:gd name="T13" fmla="*/ 39 h 389"/>
                    <a:gd name="T14" fmla="*/ 26 w 302"/>
                    <a:gd name="T15" fmla="*/ 35 h 389"/>
                    <a:gd name="T16" fmla="*/ 34 w 302"/>
                    <a:gd name="T17" fmla="*/ 48 h 389"/>
                    <a:gd name="T18" fmla="*/ 29 w 302"/>
                    <a:gd name="T19" fmla="*/ 47 h 389"/>
                    <a:gd name="T20" fmla="*/ 28 w 302"/>
                    <a:gd name="T21" fmla="*/ 45 h 389"/>
                    <a:gd name="T22" fmla="*/ 27 w 302"/>
                    <a:gd name="T23" fmla="*/ 44 h 389"/>
                    <a:gd name="T24" fmla="*/ 25 w 302"/>
                    <a:gd name="T25" fmla="*/ 43 h 389"/>
                    <a:gd name="T26" fmla="*/ 22 w 302"/>
                    <a:gd name="T27" fmla="*/ 46 h 389"/>
                    <a:gd name="T28" fmla="*/ 17 w 302"/>
                    <a:gd name="T29" fmla="*/ 48 h 389"/>
                    <a:gd name="T30" fmla="*/ 12 w 302"/>
                    <a:gd name="T31" fmla="*/ 48 h 389"/>
                    <a:gd name="T32" fmla="*/ 9 w 302"/>
                    <a:gd name="T33" fmla="*/ 48 h 389"/>
                    <a:gd name="T34" fmla="*/ 5 w 302"/>
                    <a:gd name="T35" fmla="*/ 46 h 389"/>
                    <a:gd name="T36" fmla="*/ 2 w 302"/>
                    <a:gd name="T37" fmla="*/ 44 h 389"/>
                    <a:gd name="T38" fmla="*/ 1 w 302"/>
                    <a:gd name="T39" fmla="*/ 41 h 389"/>
                    <a:gd name="T40" fmla="*/ 0 w 302"/>
                    <a:gd name="T41" fmla="*/ 37 h 389"/>
                    <a:gd name="T42" fmla="*/ 1 w 302"/>
                    <a:gd name="T43" fmla="*/ 34 h 389"/>
                    <a:gd name="T44" fmla="*/ 1 w 302"/>
                    <a:gd name="T45" fmla="*/ 31 h 389"/>
                    <a:gd name="T46" fmla="*/ 2 w 302"/>
                    <a:gd name="T47" fmla="*/ 28 h 389"/>
                    <a:gd name="T48" fmla="*/ 5 w 302"/>
                    <a:gd name="T49" fmla="*/ 26 h 389"/>
                    <a:gd name="T50" fmla="*/ 8 w 302"/>
                    <a:gd name="T51" fmla="*/ 24 h 389"/>
                    <a:gd name="T52" fmla="*/ 26 w 302"/>
                    <a:gd name="T53" fmla="*/ 20 h 389"/>
                    <a:gd name="T54" fmla="*/ 26 w 302"/>
                    <a:gd name="T55" fmla="*/ 10 h 389"/>
                    <a:gd name="T56" fmla="*/ 25 w 302"/>
                    <a:gd name="T57" fmla="*/ 8 h 389"/>
                    <a:gd name="T58" fmla="*/ 24 w 302"/>
                    <a:gd name="T59" fmla="*/ 7 h 389"/>
                    <a:gd name="T60" fmla="*/ 19 w 302"/>
                    <a:gd name="T61" fmla="*/ 6 h 389"/>
                    <a:gd name="T62" fmla="*/ 14 w 302"/>
                    <a:gd name="T63" fmla="*/ 6 h 389"/>
                    <a:gd name="T64" fmla="*/ 11 w 302"/>
                    <a:gd name="T65" fmla="*/ 7 h 389"/>
                    <a:gd name="T66" fmla="*/ 11 w 302"/>
                    <a:gd name="T67" fmla="*/ 9 h 389"/>
                    <a:gd name="T68" fmla="*/ 3 w 302"/>
                    <a:gd name="T69" fmla="*/ 13 h 389"/>
                    <a:gd name="T70" fmla="*/ 2 w 302"/>
                    <a:gd name="T71" fmla="*/ 11 h 389"/>
                    <a:gd name="T72" fmla="*/ 2 w 302"/>
                    <a:gd name="T73" fmla="*/ 8 h 389"/>
                    <a:gd name="T74" fmla="*/ 5 w 302"/>
                    <a:gd name="T75" fmla="*/ 5 h 389"/>
                    <a:gd name="T76" fmla="*/ 6 w 302"/>
                    <a:gd name="T77" fmla="*/ 2 h 389"/>
                    <a:gd name="T78" fmla="*/ 10 w 302"/>
                    <a:gd name="T79" fmla="*/ 1 h 389"/>
                    <a:gd name="T80" fmla="*/ 15 w 302"/>
                    <a:gd name="T81" fmla="*/ 0 h 389"/>
                    <a:gd name="T82" fmla="*/ 20 w 302"/>
                    <a:gd name="T83" fmla="*/ 0 h 389"/>
                    <a:gd name="T84" fmla="*/ 25 w 302"/>
                    <a:gd name="T85" fmla="*/ 0 h 389"/>
                    <a:gd name="T86" fmla="*/ 29 w 302"/>
                    <a:gd name="T87" fmla="*/ 2 h 389"/>
                    <a:gd name="T88" fmla="*/ 31 w 302"/>
                    <a:gd name="T89" fmla="*/ 5 h 389"/>
                    <a:gd name="T90" fmla="*/ 34 w 302"/>
                    <a:gd name="T91" fmla="*/ 8 h 389"/>
                    <a:gd name="T92" fmla="*/ 34 w 302"/>
                    <a:gd name="T93" fmla="*/ 11 h 389"/>
                    <a:gd name="T94" fmla="*/ 35 w 302"/>
                    <a:gd name="T95" fmla="*/ 40 h 389"/>
                    <a:gd name="T96" fmla="*/ 35 w 302"/>
                    <a:gd name="T97" fmla="*/ 41 h 389"/>
                    <a:gd name="T98" fmla="*/ 36 w 302"/>
                    <a:gd name="T99" fmla="*/ 48 h 3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2"/>
                    <a:gd name="T151" fmla="*/ 0 h 389"/>
                    <a:gd name="T152" fmla="*/ 302 w 302"/>
                    <a:gd name="T153" fmla="*/ 389 h 3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2" h="389">
                      <a:moveTo>
                        <a:pt x="209" y="209"/>
                      </a:moveTo>
                      <a:lnTo>
                        <a:pt x="73" y="248"/>
                      </a:lnTo>
                      <a:lnTo>
                        <a:pt x="69" y="253"/>
                      </a:lnTo>
                      <a:lnTo>
                        <a:pt x="67" y="258"/>
                      </a:lnTo>
                      <a:lnTo>
                        <a:pt x="65" y="263"/>
                      </a:lnTo>
                      <a:lnTo>
                        <a:pt x="64" y="268"/>
                      </a:lnTo>
                      <a:lnTo>
                        <a:pt x="63" y="277"/>
                      </a:lnTo>
                      <a:lnTo>
                        <a:pt x="63" y="287"/>
                      </a:lnTo>
                      <a:lnTo>
                        <a:pt x="64" y="297"/>
                      </a:lnTo>
                      <a:lnTo>
                        <a:pt x="66" y="307"/>
                      </a:lnTo>
                      <a:lnTo>
                        <a:pt x="70" y="315"/>
                      </a:lnTo>
                      <a:lnTo>
                        <a:pt x="77" y="323"/>
                      </a:lnTo>
                      <a:lnTo>
                        <a:pt x="83" y="328"/>
                      </a:lnTo>
                      <a:lnTo>
                        <a:pt x="92" y="332"/>
                      </a:lnTo>
                      <a:lnTo>
                        <a:pt x="102" y="334"/>
                      </a:lnTo>
                      <a:lnTo>
                        <a:pt x="112" y="335"/>
                      </a:lnTo>
                      <a:lnTo>
                        <a:pt x="122" y="335"/>
                      </a:lnTo>
                      <a:lnTo>
                        <a:pt x="133" y="333"/>
                      </a:lnTo>
                      <a:lnTo>
                        <a:pt x="142" y="330"/>
                      </a:lnTo>
                      <a:lnTo>
                        <a:pt x="153" y="326"/>
                      </a:lnTo>
                      <a:lnTo>
                        <a:pt x="165" y="319"/>
                      </a:lnTo>
                      <a:lnTo>
                        <a:pt x="178" y="311"/>
                      </a:lnTo>
                      <a:lnTo>
                        <a:pt x="191" y="300"/>
                      </a:lnTo>
                      <a:lnTo>
                        <a:pt x="209" y="287"/>
                      </a:lnTo>
                      <a:lnTo>
                        <a:pt x="209" y="209"/>
                      </a:lnTo>
                      <a:close/>
                      <a:moveTo>
                        <a:pt x="287" y="389"/>
                      </a:moveTo>
                      <a:lnTo>
                        <a:pt x="270" y="387"/>
                      </a:lnTo>
                      <a:lnTo>
                        <a:pt x="256" y="385"/>
                      </a:lnTo>
                      <a:lnTo>
                        <a:pt x="244" y="380"/>
                      </a:lnTo>
                      <a:lnTo>
                        <a:pt x="234" y="376"/>
                      </a:lnTo>
                      <a:lnTo>
                        <a:pt x="231" y="373"/>
                      </a:lnTo>
                      <a:lnTo>
                        <a:pt x="228" y="370"/>
                      </a:lnTo>
                      <a:lnTo>
                        <a:pt x="225" y="365"/>
                      </a:lnTo>
                      <a:lnTo>
                        <a:pt x="223" y="362"/>
                      </a:lnTo>
                      <a:lnTo>
                        <a:pt x="220" y="357"/>
                      </a:lnTo>
                      <a:lnTo>
                        <a:pt x="219" y="353"/>
                      </a:lnTo>
                      <a:lnTo>
                        <a:pt x="219" y="346"/>
                      </a:lnTo>
                      <a:lnTo>
                        <a:pt x="218" y="341"/>
                      </a:lnTo>
                      <a:lnTo>
                        <a:pt x="205" y="349"/>
                      </a:lnTo>
                      <a:lnTo>
                        <a:pt x="196" y="357"/>
                      </a:lnTo>
                      <a:lnTo>
                        <a:pt x="187" y="363"/>
                      </a:lnTo>
                      <a:lnTo>
                        <a:pt x="180" y="370"/>
                      </a:lnTo>
                      <a:lnTo>
                        <a:pt x="160" y="377"/>
                      </a:lnTo>
                      <a:lnTo>
                        <a:pt x="141" y="383"/>
                      </a:lnTo>
                      <a:lnTo>
                        <a:pt x="130" y="386"/>
                      </a:lnTo>
                      <a:lnTo>
                        <a:pt x="121" y="388"/>
                      </a:lnTo>
                      <a:lnTo>
                        <a:pt x="111" y="389"/>
                      </a:lnTo>
                      <a:lnTo>
                        <a:pt x="102" y="389"/>
                      </a:lnTo>
                      <a:lnTo>
                        <a:pt x="91" y="389"/>
                      </a:lnTo>
                      <a:lnTo>
                        <a:pt x="79" y="387"/>
                      </a:lnTo>
                      <a:lnTo>
                        <a:pt x="69" y="385"/>
                      </a:lnTo>
                      <a:lnTo>
                        <a:pt x="60" y="383"/>
                      </a:lnTo>
                      <a:lnTo>
                        <a:pt x="50" y="378"/>
                      </a:lnTo>
                      <a:lnTo>
                        <a:pt x="42" y="374"/>
                      </a:lnTo>
                      <a:lnTo>
                        <a:pt x="34" y="369"/>
                      </a:lnTo>
                      <a:lnTo>
                        <a:pt x="28" y="362"/>
                      </a:lnTo>
                      <a:lnTo>
                        <a:pt x="21" y="356"/>
                      </a:lnTo>
                      <a:lnTo>
                        <a:pt x="16" y="348"/>
                      </a:lnTo>
                      <a:lnTo>
                        <a:pt x="10" y="340"/>
                      </a:lnTo>
                      <a:lnTo>
                        <a:pt x="7" y="331"/>
                      </a:lnTo>
                      <a:lnTo>
                        <a:pt x="4" y="323"/>
                      </a:lnTo>
                      <a:lnTo>
                        <a:pt x="2" y="313"/>
                      </a:lnTo>
                      <a:lnTo>
                        <a:pt x="0" y="302"/>
                      </a:lnTo>
                      <a:lnTo>
                        <a:pt x="0" y="292"/>
                      </a:lnTo>
                      <a:lnTo>
                        <a:pt x="0" y="282"/>
                      </a:lnTo>
                      <a:lnTo>
                        <a:pt x="1" y="272"/>
                      </a:lnTo>
                      <a:lnTo>
                        <a:pt x="3" y="264"/>
                      </a:lnTo>
                      <a:lnTo>
                        <a:pt x="5" y="255"/>
                      </a:lnTo>
                      <a:lnTo>
                        <a:pt x="8" y="248"/>
                      </a:lnTo>
                      <a:lnTo>
                        <a:pt x="12" y="240"/>
                      </a:lnTo>
                      <a:lnTo>
                        <a:pt x="16" y="233"/>
                      </a:lnTo>
                      <a:lnTo>
                        <a:pt x="21" y="226"/>
                      </a:lnTo>
                      <a:lnTo>
                        <a:pt x="27" y="220"/>
                      </a:lnTo>
                      <a:lnTo>
                        <a:pt x="33" y="214"/>
                      </a:lnTo>
                      <a:lnTo>
                        <a:pt x="39" y="209"/>
                      </a:lnTo>
                      <a:lnTo>
                        <a:pt x="47" y="205"/>
                      </a:lnTo>
                      <a:lnTo>
                        <a:pt x="55" y="200"/>
                      </a:lnTo>
                      <a:lnTo>
                        <a:pt x="64" y="196"/>
                      </a:lnTo>
                      <a:lnTo>
                        <a:pt x="73" y="193"/>
                      </a:lnTo>
                      <a:lnTo>
                        <a:pt x="82" y="190"/>
                      </a:lnTo>
                      <a:lnTo>
                        <a:pt x="209" y="161"/>
                      </a:lnTo>
                      <a:lnTo>
                        <a:pt x="209" y="92"/>
                      </a:lnTo>
                      <a:lnTo>
                        <a:pt x="209" y="87"/>
                      </a:lnTo>
                      <a:lnTo>
                        <a:pt x="208" y="83"/>
                      </a:lnTo>
                      <a:lnTo>
                        <a:pt x="206" y="77"/>
                      </a:lnTo>
                      <a:lnTo>
                        <a:pt x="205" y="73"/>
                      </a:lnTo>
                      <a:lnTo>
                        <a:pt x="203" y="70"/>
                      </a:lnTo>
                      <a:lnTo>
                        <a:pt x="200" y="65"/>
                      </a:lnTo>
                      <a:lnTo>
                        <a:pt x="197" y="62"/>
                      </a:lnTo>
                      <a:lnTo>
                        <a:pt x="194" y="59"/>
                      </a:lnTo>
                      <a:lnTo>
                        <a:pt x="184" y="55"/>
                      </a:lnTo>
                      <a:lnTo>
                        <a:pt x="172" y="52"/>
                      </a:lnTo>
                      <a:lnTo>
                        <a:pt x="158" y="49"/>
                      </a:lnTo>
                      <a:lnTo>
                        <a:pt x="141" y="48"/>
                      </a:lnTo>
                      <a:lnTo>
                        <a:pt x="127" y="49"/>
                      </a:lnTo>
                      <a:lnTo>
                        <a:pt x="117" y="50"/>
                      </a:lnTo>
                      <a:lnTo>
                        <a:pt x="107" y="53"/>
                      </a:lnTo>
                      <a:lnTo>
                        <a:pt x="99" y="56"/>
                      </a:lnTo>
                      <a:lnTo>
                        <a:pt x="94" y="60"/>
                      </a:lnTo>
                      <a:lnTo>
                        <a:pt x="91" y="65"/>
                      </a:lnTo>
                      <a:lnTo>
                        <a:pt x="88" y="71"/>
                      </a:lnTo>
                      <a:lnTo>
                        <a:pt x="88" y="77"/>
                      </a:lnTo>
                      <a:lnTo>
                        <a:pt x="88" y="85"/>
                      </a:lnTo>
                      <a:lnTo>
                        <a:pt x="88" y="92"/>
                      </a:lnTo>
                      <a:lnTo>
                        <a:pt x="29" y="107"/>
                      </a:lnTo>
                      <a:lnTo>
                        <a:pt x="23" y="101"/>
                      </a:lnTo>
                      <a:lnTo>
                        <a:pt x="20" y="94"/>
                      </a:lnTo>
                      <a:lnTo>
                        <a:pt x="19" y="89"/>
                      </a:lnTo>
                      <a:lnTo>
                        <a:pt x="19" y="83"/>
                      </a:lnTo>
                      <a:lnTo>
                        <a:pt x="20" y="74"/>
                      </a:lnTo>
                      <a:lnTo>
                        <a:pt x="22" y="65"/>
                      </a:lnTo>
                      <a:lnTo>
                        <a:pt x="24" y="57"/>
                      </a:lnTo>
                      <a:lnTo>
                        <a:pt x="29" y="49"/>
                      </a:lnTo>
                      <a:lnTo>
                        <a:pt x="34" y="42"/>
                      </a:lnTo>
                      <a:lnTo>
                        <a:pt x="40" y="35"/>
                      </a:lnTo>
                      <a:lnTo>
                        <a:pt x="48" y="29"/>
                      </a:lnTo>
                      <a:lnTo>
                        <a:pt x="55" y="23"/>
                      </a:lnTo>
                      <a:lnTo>
                        <a:pt x="65" y="18"/>
                      </a:lnTo>
                      <a:lnTo>
                        <a:pt x="75" y="13"/>
                      </a:lnTo>
                      <a:lnTo>
                        <a:pt x="85" y="10"/>
                      </a:lnTo>
                      <a:lnTo>
                        <a:pt x="97" y="7"/>
                      </a:lnTo>
                      <a:lnTo>
                        <a:pt x="110" y="3"/>
                      </a:lnTo>
                      <a:lnTo>
                        <a:pt x="123" y="1"/>
                      </a:lnTo>
                      <a:lnTo>
                        <a:pt x="136" y="0"/>
                      </a:lnTo>
                      <a:lnTo>
                        <a:pt x="151" y="0"/>
                      </a:lnTo>
                      <a:lnTo>
                        <a:pt x="165" y="0"/>
                      </a:lnTo>
                      <a:lnTo>
                        <a:pt x="179" y="2"/>
                      </a:lnTo>
                      <a:lnTo>
                        <a:pt x="190" y="4"/>
                      </a:lnTo>
                      <a:lnTo>
                        <a:pt x="202" y="7"/>
                      </a:lnTo>
                      <a:lnTo>
                        <a:pt x="213" y="11"/>
                      </a:lnTo>
                      <a:lnTo>
                        <a:pt x="224" y="15"/>
                      </a:lnTo>
                      <a:lnTo>
                        <a:pt x="232" y="20"/>
                      </a:lnTo>
                      <a:lnTo>
                        <a:pt x="241" y="26"/>
                      </a:lnTo>
                      <a:lnTo>
                        <a:pt x="248" y="32"/>
                      </a:lnTo>
                      <a:lnTo>
                        <a:pt x="255" y="40"/>
                      </a:lnTo>
                      <a:lnTo>
                        <a:pt x="260" y="47"/>
                      </a:lnTo>
                      <a:lnTo>
                        <a:pt x="264" y="56"/>
                      </a:lnTo>
                      <a:lnTo>
                        <a:pt x="268" y="64"/>
                      </a:lnTo>
                      <a:lnTo>
                        <a:pt x="270" y="73"/>
                      </a:lnTo>
                      <a:lnTo>
                        <a:pt x="272" y="83"/>
                      </a:lnTo>
                      <a:lnTo>
                        <a:pt x="272" y="92"/>
                      </a:lnTo>
                      <a:lnTo>
                        <a:pt x="272" y="292"/>
                      </a:lnTo>
                      <a:lnTo>
                        <a:pt x="272" y="320"/>
                      </a:lnTo>
                      <a:lnTo>
                        <a:pt x="273" y="325"/>
                      </a:lnTo>
                      <a:lnTo>
                        <a:pt x="274" y="328"/>
                      </a:lnTo>
                      <a:lnTo>
                        <a:pt x="276" y="330"/>
                      </a:lnTo>
                      <a:lnTo>
                        <a:pt x="279" y="332"/>
                      </a:lnTo>
                      <a:lnTo>
                        <a:pt x="289" y="337"/>
                      </a:lnTo>
                      <a:lnTo>
                        <a:pt x="302" y="341"/>
                      </a:lnTo>
                      <a:lnTo>
                        <a:pt x="287" y="38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61" name="Freeform 28"/>
                <p:cNvSpPr>
                  <a:spLocks/>
                </p:cNvSpPr>
                <p:nvPr/>
              </p:nvSpPr>
              <p:spPr bwMode="auto">
                <a:xfrm>
                  <a:off x="8258" y="3321"/>
                  <a:ext cx="153" cy="189"/>
                </a:xfrm>
                <a:custGeom>
                  <a:avLst/>
                  <a:gdLst>
                    <a:gd name="T0" fmla="*/ 30 w 306"/>
                    <a:gd name="T1" fmla="*/ 47 h 379"/>
                    <a:gd name="T2" fmla="*/ 30 w 306"/>
                    <a:gd name="T3" fmla="*/ 14 h 379"/>
                    <a:gd name="T4" fmla="*/ 30 w 306"/>
                    <a:gd name="T5" fmla="*/ 12 h 379"/>
                    <a:gd name="T6" fmla="*/ 30 w 306"/>
                    <a:gd name="T7" fmla="*/ 11 h 379"/>
                    <a:gd name="T8" fmla="*/ 30 w 306"/>
                    <a:gd name="T9" fmla="*/ 10 h 379"/>
                    <a:gd name="T10" fmla="*/ 29 w 306"/>
                    <a:gd name="T11" fmla="*/ 9 h 379"/>
                    <a:gd name="T12" fmla="*/ 29 w 306"/>
                    <a:gd name="T13" fmla="*/ 9 h 379"/>
                    <a:gd name="T14" fmla="*/ 29 w 306"/>
                    <a:gd name="T15" fmla="*/ 8 h 379"/>
                    <a:gd name="T16" fmla="*/ 28 w 306"/>
                    <a:gd name="T17" fmla="*/ 8 h 379"/>
                    <a:gd name="T18" fmla="*/ 28 w 306"/>
                    <a:gd name="T19" fmla="*/ 7 h 379"/>
                    <a:gd name="T20" fmla="*/ 27 w 306"/>
                    <a:gd name="T21" fmla="*/ 7 h 379"/>
                    <a:gd name="T22" fmla="*/ 26 w 306"/>
                    <a:gd name="T23" fmla="*/ 7 h 379"/>
                    <a:gd name="T24" fmla="*/ 26 w 306"/>
                    <a:gd name="T25" fmla="*/ 7 h 379"/>
                    <a:gd name="T26" fmla="*/ 25 w 306"/>
                    <a:gd name="T27" fmla="*/ 7 h 379"/>
                    <a:gd name="T28" fmla="*/ 24 w 306"/>
                    <a:gd name="T29" fmla="*/ 7 h 379"/>
                    <a:gd name="T30" fmla="*/ 23 w 306"/>
                    <a:gd name="T31" fmla="*/ 7 h 379"/>
                    <a:gd name="T32" fmla="*/ 22 w 306"/>
                    <a:gd name="T33" fmla="*/ 7 h 379"/>
                    <a:gd name="T34" fmla="*/ 21 w 306"/>
                    <a:gd name="T35" fmla="*/ 7 h 379"/>
                    <a:gd name="T36" fmla="*/ 20 w 306"/>
                    <a:gd name="T37" fmla="*/ 8 h 379"/>
                    <a:gd name="T38" fmla="*/ 20 w 306"/>
                    <a:gd name="T39" fmla="*/ 8 h 379"/>
                    <a:gd name="T40" fmla="*/ 19 w 306"/>
                    <a:gd name="T41" fmla="*/ 9 h 379"/>
                    <a:gd name="T42" fmla="*/ 18 w 306"/>
                    <a:gd name="T43" fmla="*/ 9 h 379"/>
                    <a:gd name="T44" fmla="*/ 15 w 306"/>
                    <a:gd name="T45" fmla="*/ 11 h 379"/>
                    <a:gd name="T46" fmla="*/ 13 w 306"/>
                    <a:gd name="T47" fmla="*/ 13 h 379"/>
                    <a:gd name="T48" fmla="*/ 10 w 306"/>
                    <a:gd name="T49" fmla="*/ 16 h 379"/>
                    <a:gd name="T50" fmla="*/ 7 w 306"/>
                    <a:gd name="T51" fmla="*/ 19 h 379"/>
                    <a:gd name="T52" fmla="*/ 7 w 306"/>
                    <a:gd name="T53" fmla="*/ 47 h 379"/>
                    <a:gd name="T54" fmla="*/ 0 w 306"/>
                    <a:gd name="T55" fmla="*/ 47 h 379"/>
                    <a:gd name="T56" fmla="*/ 0 w 306"/>
                    <a:gd name="T57" fmla="*/ 1 h 379"/>
                    <a:gd name="T58" fmla="*/ 7 w 306"/>
                    <a:gd name="T59" fmla="*/ 1 h 379"/>
                    <a:gd name="T60" fmla="*/ 7 w 306"/>
                    <a:gd name="T61" fmla="*/ 11 h 379"/>
                    <a:gd name="T62" fmla="*/ 10 w 306"/>
                    <a:gd name="T63" fmla="*/ 8 h 379"/>
                    <a:gd name="T64" fmla="*/ 11 w 306"/>
                    <a:gd name="T65" fmla="*/ 7 h 379"/>
                    <a:gd name="T66" fmla="*/ 12 w 306"/>
                    <a:gd name="T67" fmla="*/ 6 h 379"/>
                    <a:gd name="T68" fmla="*/ 14 w 306"/>
                    <a:gd name="T69" fmla="*/ 4 h 379"/>
                    <a:gd name="T70" fmla="*/ 15 w 306"/>
                    <a:gd name="T71" fmla="*/ 3 h 379"/>
                    <a:gd name="T72" fmla="*/ 17 w 306"/>
                    <a:gd name="T73" fmla="*/ 2 h 379"/>
                    <a:gd name="T74" fmla="*/ 19 w 306"/>
                    <a:gd name="T75" fmla="*/ 2 h 379"/>
                    <a:gd name="T76" fmla="*/ 19 w 306"/>
                    <a:gd name="T77" fmla="*/ 1 h 379"/>
                    <a:gd name="T78" fmla="*/ 21 w 306"/>
                    <a:gd name="T79" fmla="*/ 0 h 379"/>
                    <a:gd name="T80" fmla="*/ 22 w 306"/>
                    <a:gd name="T81" fmla="*/ 0 h 379"/>
                    <a:gd name="T82" fmla="*/ 24 w 306"/>
                    <a:gd name="T83" fmla="*/ 0 h 379"/>
                    <a:gd name="T84" fmla="*/ 26 w 306"/>
                    <a:gd name="T85" fmla="*/ 0 h 379"/>
                    <a:gd name="T86" fmla="*/ 27 w 306"/>
                    <a:gd name="T87" fmla="*/ 0 h 379"/>
                    <a:gd name="T88" fmla="*/ 29 w 306"/>
                    <a:gd name="T89" fmla="*/ 0 h 379"/>
                    <a:gd name="T90" fmla="*/ 30 w 306"/>
                    <a:gd name="T91" fmla="*/ 0 h 379"/>
                    <a:gd name="T92" fmla="*/ 31 w 306"/>
                    <a:gd name="T93" fmla="*/ 0 h 379"/>
                    <a:gd name="T94" fmla="*/ 33 w 306"/>
                    <a:gd name="T95" fmla="*/ 1 h 379"/>
                    <a:gd name="T96" fmla="*/ 34 w 306"/>
                    <a:gd name="T97" fmla="*/ 1 h 379"/>
                    <a:gd name="T98" fmla="*/ 35 w 306"/>
                    <a:gd name="T99" fmla="*/ 2 h 379"/>
                    <a:gd name="T100" fmla="*/ 36 w 306"/>
                    <a:gd name="T101" fmla="*/ 3 h 379"/>
                    <a:gd name="T102" fmla="*/ 36 w 306"/>
                    <a:gd name="T103" fmla="*/ 4 h 379"/>
                    <a:gd name="T104" fmla="*/ 37 w 306"/>
                    <a:gd name="T105" fmla="*/ 5 h 379"/>
                    <a:gd name="T106" fmla="*/ 38 w 306"/>
                    <a:gd name="T107" fmla="*/ 6 h 379"/>
                    <a:gd name="T108" fmla="*/ 38 w 306"/>
                    <a:gd name="T109" fmla="*/ 7 h 379"/>
                    <a:gd name="T110" fmla="*/ 38 w 306"/>
                    <a:gd name="T111" fmla="*/ 8 h 379"/>
                    <a:gd name="T112" fmla="*/ 38 w 306"/>
                    <a:gd name="T113" fmla="*/ 9 h 379"/>
                    <a:gd name="T114" fmla="*/ 38 w 306"/>
                    <a:gd name="T115" fmla="*/ 11 h 379"/>
                    <a:gd name="T116" fmla="*/ 38 w 306"/>
                    <a:gd name="T117" fmla="*/ 12 h 379"/>
                    <a:gd name="T118" fmla="*/ 38 w 306"/>
                    <a:gd name="T119" fmla="*/ 47 h 379"/>
                    <a:gd name="T120" fmla="*/ 30 w 306"/>
                    <a:gd name="T121" fmla="*/ 47 h 3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6"/>
                    <a:gd name="T184" fmla="*/ 0 h 379"/>
                    <a:gd name="T185" fmla="*/ 306 w 306"/>
                    <a:gd name="T186" fmla="*/ 379 h 3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6" h="379">
                      <a:moveTo>
                        <a:pt x="243" y="379"/>
                      </a:moveTo>
                      <a:lnTo>
                        <a:pt x="243" y="117"/>
                      </a:lnTo>
                      <a:lnTo>
                        <a:pt x="243" y="102"/>
                      </a:lnTo>
                      <a:lnTo>
                        <a:pt x="242" y="92"/>
                      </a:lnTo>
                      <a:lnTo>
                        <a:pt x="241" y="85"/>
                      </a:lnTo>
                      <a:lnTo>
                        <a:pt x="238" y="77"/>
                      </a:lnTo>
                      <a:lnTo>
                        <a:pt x="236" y="73"/>
                      </a:lnTo>
                      <a:lnTo>
                        <a:pt x="234" y="69"/>
                      </a:lnTo>
                      <a:lnTo>
                        <a:pt x="229" y="65"/>
                      </a:lnTo>
                      <a:lnTo>
                        <a:pt x="225" y="62"/>
                      </a:lnTo>
                      <a:lnTo>
                        <a:pt x="221" y="60"/>
                      </a:lnTo>
                      <a:lnTo>
                        <a:pt x="215" y="59"/>
                      </a:lnTo>
                      <a:lnTo>
                        <a:pt x="210" y="59"/>
                      </a:lnTo>
                      <a:lnTo>
                        <a:pt x="205" y="58"/>
                      </a:lnTo>
                      <a:lnTo>
                        <a:pt x="197" y="59"/>
                      </a:lnTo>
                      <a:lnTo>
                        <a:pt x="190" y="59"/>
                      </a:lnTo>
                      <a:lnTo>
                        <a:pt x="182" y="61"/>
                      </a:lnTo>
                      <a:lnTo>
                        <a:pt x="175" y="63"/>
                      </a:lnTo>
                      <a:lnTo>
                        <a:pt x="167" y="67"/>
                      </a:lnTo>
                      <a:lnTo>
                        <a:pt x="160" y="70"/>
                      </a:lnTo>
                      <a:lnTo>
                        <a:pt x="151" y="74"/>
                      </a:lnTo>
                      <a:lnTo>
                        <a:pt x="143" y="79"/>
                      </a:lnTo>
                      <a:lnTo>
                        <a:pt x="125" y="92"/>
                      </a:lnTo>
                      <a:lnTo>
                        <a:pt x="106" y="109"/>
                      </a:lnTo>
                      <a:lnTo>
                        <a:pt x="86" y="131"/>
                      </a:lnTo>
                      <a:lnTo>
                        <a:pt x="63" y="155"/>
                      </a:lnTo>
                      <a:lnTo>
                        <a:pt x="63" y="379"/>
                      </a:lnTo>
                      <a:lnTo>
                        <a:pt x="0" y="379"/>
                      </a:lnTo>
                      <a:lnTo>
                        <a:pt x="0" y="10"/>
                      </a:lnTo>
                      <a:lnTo>
                        <a:pt x="63" y="10"/>
                      </a:lnTo>
                      <a:lnTo>
                        <a:pt x="63" y="88"/>
                      </a:lnTo>
                      <a:lnTo>
                        <a:pt x="78" y="70"/>
                      </a:lnTo>
                      <a:lnTo>
                        <a:pt x="89" y="58"/>
                      </a:lnTo>
                      <a:lnTo>
                        <a:pt x="100" y="48"/>
                      </a:lnTo>
                      <a:lnTo>
                        <a:pt x="112" y="39"/>
                      </a:lnTo>
                      <a:lnTo>
                        <a:pt x="123" y="30"/>
                      </a:lnTo>
                      <a:lnTo>
                        <a:pt x="135" y="23"/>
                      </a:lnTo>
                      <a:lnTo>
                        <a:pt x="147" y="16"/>
                      </a:lnTo>
                      <a:lnTo>
                        <a:pt x="159" y="10"/>
                      </a:lnTo>
                      <a:lnTo>
                        <a:pt x="172" y="5"/>
                      </a:lnTo>
                      <a:lnTo>
                        <a:pt x="183" y="2"/>
                      </a:lnTo>
                      <a:lnTo>
                        <a:pt x="196" y="0"/>
                      </a:lnTo>
                      <a:lnTo>
                        <a:pt x="209" y="0"/>
                      </a:lnTo>
                      <a:lnTo>
                        <a:pt x="221" y="0"/>
                      </a:lnTo>
                      <a:lnTo>
                        <a:pt x="232" y="1"/>
                      </a:lnTo>
                      <a:lnTo>
                        <a:pt x="242" y="3"/>
                      </a:lnTo>
                      <a:lnTo>
                        <a:pt x="251" y="7"/>
                      </a:lnTo>
                      <a:lnTo>
                        <a:pt x="259" y="10"/>
                      </a:lnTo>
                      <a:lnTo>
                        <a:pt x="268" y="14"/>
                      </a:lnTo>
                      <a:lnTo>
                        <a:pt x="275" y="19"/>
                      </a:lnTo>
                      <a:lnTo>
                        <a:pt x="282" y="26"/>
                      </a:lnTo>
                      <a:lnTo>
                        <a:pt x="287" y="32"/>
                      </a:lnTo>
                      <a:lnTo>
                        <a:pt x="293" y="40"/>
                      </a:lnTo>
                      <a:lnTo>
                        <a:pt x="297" y="48"/>
                      </a:lnTo>
                      <a:lnTo>
                        <a:pt x="300" y="57"/>
                      </a:lnTo>
                      <a:lnTo>
                        <a:pt x="303" y="68"/>
                      </a:lnTo>
                      <a:lnTo>
                        <a:pt x="305" y="78"/>
                      </a:lnTo>
                      <a:lnTo>
                        <a:pt x="306" y="90"/>
                      </a:lnTo>
                      <a:lnTo>
                        <a:pt x="306" y="102"/>
                      </a:lnTo>
                      <a:lnTo>
                        <a:pt x="306" y="379"/>
                      </a:lnTo>
                      <a:lnTo>
                        <a:pt x="243" y="37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62" name="Freeform 29"/>
                <p:cNvSpPr>
                  <a:spLocks noEditPoints="1"/>
                </p:cNvSpPr>
                <p:nvPr/>
              </p:nvSpPr>
              <p:spPr bwMode="auto">
                <a:xfrm>
                  <a:off x="8464" y="3321"/>
                  <a:ext cx="178" cy="292"/>
                </a:xfrm>
                <a:custGeom>
                  <a:avLst/>
                  <a:gdLst>
                    <a:gd name="T0" fmla="*/ 15 w 354"/>
                    <a:gd name="T1" fmla="*/ 7 h 584"/>
                    <a:gd name="T2" fmla="*/ 11 w 354"/>
                    <a:gd name="T3" fmla="*/ 10 h 584"/>
                    <a:gd name="T4" fmla="*/ 9 w 354"/>
                    <a:gd name="T5" fmla="*/ 15 h 584"/>
                    <a:gd name="T6" fmla="*/ 9 w 354"/>
                    <a:gd name="T7" fmla="*/ 20 h 584"/>
                    <a:gd name="T8" fmla="*/ 12 w 354"/>
                    <a:gd name="T9" fmla="*/ 25 h 584"/>
                    <a:gd name="T10" fmla="*/ 16 w 354"/>
                    <a:gd name="T11" fmla="*/ 28 h 584"/>
                    <a:gd name="T12" fmla="*/ 21 w 354"/>
                    <a:gd name="T13" fmla="*/ 29 h 584"/>
                    <a:gd name="T14" fmla="*/ 26 w 354"/>
                    <a:gd name="T15" fmla="*/ 26 h 584"/>
                    <a:gd name="T16" fmla="*/ 29 w 354"/>
                    <a:gd name="T17" fmla="*/ 22 h 584"/>
                    <a:gd name="T18" fmla="*/ 30 w 354"/>
                    <a:gd name="T19" fmla="*/ 17 h 584"/>
                    <a:gd name="T20" fmla="*/ 28 w 354"/>
                    <a:gd name="T21" fmla="*/ 11 h 584"/>
                    <a:gd name="T22" fmla="*/ 24 w 354"/>
                    <a:gd name="T23" fmla="*/ 7 h 584"/>
                    <a:gd name="T24" fmla="*/ 19 w 354"/>
                    <a:gd name="T25" fmla="*/ 6 h 584"/>
                    <a:gd name="T26" fmla="*/ 10 w 354"/>
                    <a:gd name="T27" fmla="*/ 55 h 584"/>
                    <a:gd name="T28" fmla="*/ 8 w 354"/>
                    <a:gd name="T29" fmla="*/ 59 h 584"/>
                    <a:gd name="T30" fmla="*/ 9 w 354"/>
                    <a:gd name="T31" fmla="*/ 62 h 584"/>
                    <a:gd name="T32" fmla="*/ 12 w 354"/>
                    <a:gd name="T33" fmla="*/ 65 h 584"/>
                    <a:gd name="T34" fmla="*/ 19 w 354"/>
                    <a:gd name="T35" fmla="*/ 67 h 584"/>
                    <a:gd name="T36" fmla="*/ 27 w 354"/>
                    <a:gd name="T37" fmla="*/ 65 h 584"/>
                    <a:gd name="T38" fmla="*/ 34 w 354"/>
                    <a:gd name="T39" fmla="*/ 61 h 584"/>
                    <a:gd name="T40" fmla="*/ 37 w 354"/>
                    <a:gd name="T41" fmla="*/ 55 h 584"/>
                    <a:gd name="T42" fmla="*/ 35 w 354"/>
                    <a:gd name="T43" fmla="*/ 51 h 584"/>
                    <a:gd name="T44" fmla="*/ 35 w 354"/>
                    <a:gd name="T45" fmla="*/ 7 h 584"/>
                    <a:gd name="T46" fmla="*/ 38 w 354"/>
                    <a:gd name="T47" fmla="*/ 13 h 584"/>
                    <a:gd name="T48" fmla="*/ 38 w 354"/>
                    <a:gd name="T49" fmla="*/ 21 h 584"/>
                    <a:gd name="T50" fmla="*/ 34 w 354"/>
                    <a:gd name="T51" fmla="*/ 28 h 584"/>
                    <a:gd name="T52" fmla="*/ 27 w 354"/>
                    <a:gd name="T53" fmla="*/ 34 h 584"/>
                    <a:gd name="T54" fmla="*/ 19 w 354"/>
                    <a:gd name="T55" fmla="*/ 35 h 584"/>
                    <a:gd name="T56" fmla="*/ 13 w 354"/>
                    <a:gd name="T57" fmla="*/ 37 h 584"/>
                    <a:gd name="T58" fmla="*/ 10 w 354"/>
                    <a:gd name="T59" fmla="*/ 40 h 584"/>
                    <a:gd name="T60" fmla="*/ 10 w 354"/>
                    <a:gd name="T61" fmla="*/ 42 h 584"/>
                    <a:gd name="T62" fmla="*/ 31 w 354"/>
                    <a:gd name="T63" fmla="*/ 43 h 584"/>
                    <a:gd name="T64" fmla="*/ 37 w 354"/>
                    <a:gd name="T65" fmla="*/ 44 h 584"/>
                    <a:gd name="T66" fmla="*/ 41 w 354"/>
                    <a:gd name="T67" fmla="*/ 47 h 584"/>
                    <a:gd name="T68" fmla="*/ 43 w 354"/>
                    <a:gd name="T69" fmla="*/ 52 h 584"/>
                    <a:gd name="T70" fmla="*/ 41 w 354"/>
                    <a:gd name="T71" fmla="*/ 61 h 584"/>
                    <a:gd name="T72" fmla="*/ 34 w 354"/>
                    <a:gd name="T73" fmla="*/ 69 h 584"/>
                    <a:gd name="T74" fmla="*/ 23 w 354"/>
                    <a:gd name="T75" fmla="*/ 73 h 584"/>
                    <a:gd name="T76" fmla="*/ 13 w 354"/>
                    <a:gd name="T77" fmla="*/ 73 h 584"/>
                    <a:gd name="T78" fmla="*/ 6 w 354"/>
                    <a:gd name="T79" fmla="*/ 70 h 584"/>
                    <a:gd name="T80" fmla="*/ 1 w 354"/>
                    <a:gd name="T81" fmla="*/ 66 h 584"/>
                    <a:gd name="T82" fmla="*/ 1 w 354"/>
                    <a:gd name="T83" fmla="*/ 59 h 584"/>
                    <a:gd name="T84" fmla="*/ 5 w 354"/>
                    <a:gd name="T85" fmla="*/ 51 h 584"/>
                    <a:gd name="T86" fmla="*/ 3 w 354"/>
                    <a:gd name="T87" fmla="*/ 47 h 584"/>
                    <a:gd name="T88" fmla="*/ 1 w 354"/>
                    <a:gd name="T89" fmla="*/ 43 h 584"/>
                    <a:gd name="T90" fmla="*/ 3 w 354"/>
                    <a:gd name="T91" fmla="*/ 38 h 584"/>
                    <a:gd name="T92" fmla="*/ 9 w 354"/>
                    <a:gd name="T93" fmla="*/ 31 h 584"/>
                    <a:gd name="T94" fmla="*/ 5 w 354"/>
                    <a:gd name="T95" fmla="*/ 28 h 584"/>
                    <a:gd name="T96" fmla="*/ 3 w 354"/>
                    <a:gd name="T97" fmla="*/ 23 h 584"/>
                    <a:gd name="T98" fmla="*/ 2 w 354"/>
                    <a:gd name="T99" fmla="*/ 18 h 584"/>
                    <a:gd name="T100" fmla="*/ 4 w 354"/>
                    <a:gd name="T101" fmla="*/ 9 h 584"/>
                    <a:gd name="T102" fmla="*/ 9 w 354"/>
                    <a:gd name="T103" fmla="*/ 2 h 584"/>
                    <a:gd name="T104" fmla="*/ 18 w 354"/>
                    <a:gd name="T105" fmla="*/ 0 h 584"/>
                    <a:gd name="T106" fmla="*/ 24 w 354"/>
                    <a:gd name="T107" fmla="*/ 1 h 584"/>
                    <a:gd name="T108" fmla="*/ 45 w 354"/>
                    <a:gd name="T109" fmla="*/ 7 h 5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584"/>
                    <a:gd name="T167" fmla="*/ 354 w 354"/>
                    <a:gd name="T168" fmla="*/ 584 h 5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584">
                      <a:moveTo>
                        <a:pt x="151" y="48"/>
                      </a:moveTo>
                      <a:lnTo>
                        <a:pt x="142" y="49"/>
                      </a:lnTo>
                      <a:lnTo>
                        <a:pt x="135" y="50"/>
                      </a:lnTo>
                      <a:lnTo>
                        <a:pt x="126" y="53"/>
                      </a:lnTo>
                      <a:lnTo>
                        <a:pt x="118" y="56"/>
                      </a:lnTo>
                      <a:lnTo>
                        <a:pt x="112" y="59"/>
                      </a:lnTo>
                      <a:lnTo>
                        <a:pt x="105" y="63"/>
                      </a:lnTo>
                      <a:lnTo>
                        <a:pt x="98" y="69"/>
                      </a:lnTo>
                      <a:lnTo>
                        <a:pt x="93" y="75"/>
                      </a:lnTo>
                      <a:lnTo>
                        <a:pt x="87" y="82"/>
                      </a:lnTo>
                      <a:lnTo>
                        <a:pt x="82" y="88"/>
                      </a:lnTo>
                      <a:lnTo>
                        <a:pt x="78" y="95"/>
                      </a:lnTo>
                      <a:lnTo>
                        <a:pt x="75" y="104"/>
                      </a:lnTo>
                      <a:lnTo>
                        <a:pt x="71" y="113"/>
                      </a:lnTo>
                      <a:lnTo>
                        <a:pt x="69" y="121"/>
                      </a:lnTo>
                      <a:lnTo>
                        <a:pt x="68" y="131"/>
                      </a:lnTo>
                      <a:lnTo>
                        <a:pt x="68" y="140"/>
                      </a:lnTo>
                      <a:lnTo>
                        <a:pt x="68" y="150"/>
                      </a:lnTo>
                      <a:lnTo>
                        <a:pt x="69" y="159"/>
                      </a:lnTo>
                      <a:lnTo>
                        <a:pt x="71" y="167"/>
                      </a:lnTo>
                      <a:lnTo>
                        <a:pt x="75" y="176"/>
                      </a:lnTo>
                      <a:lnTo>
                        <a:pt x="78" y="184"/>
                      </a:lnTo>
                      <a:lnTo>
                        <a:pt x="82" y="192"/>
                      </a:lnTo>
                      <a:lnTo>
                        <a:pt x="87" y="198"/>
                      </a:lnTo>
                      <a:lnTo>
                        <a:pt x="93" y="206"/>
                      </a:lnTo>
                      <a:lnTo>
                        <a:pt x="98" y="211"/>
                      </a:lnTo>
                      <a:lnTo>
                        <a:pt x="105" y="217"/>
                      </a:lnTo>
                      <a:lnTo>
                        <a:pt x="112" y="222"/>
                      </a:lnTo>
                      <a:lnTo>
                        <a:pt x="118" y="226"/>
                      </a:lnTo>
                      <a:lnTo>
                        <a:pt x="126" y="229"/>
                      </a:lnTo>
                      <a:lnTo>
                        <a:pt x="135" y="232"/>
                      </a:lnTo>
                      <a:lnTo>
                        <a:pt x="142" y="233"/>
                      </a:lnTo>
                      <a:lnTo>
                        <a:pt x="151" y="234"/>
                      </a:lnTo>
                      <a:lnTo>
                        <a:pt x="159" y="233"/>
                      </a:lnTo>
                      <a:lnTo>
                        <a:pt x="168" y="232"/>
                      </a:lnTo>
                      <a:lnTo>
                        <a:pt x="176" y="229"/>
                      </a:lnTo>
                      <a:lnTo>
                        <a:pt x="184" y="226"/>
                      </a:lnTo>
                      <a:lnTo>
                        <a:pt x="191" y="222"/>
                      </a:lnTo>
                      <a:lnTo>
                        <a:pt x="198" y="217"/>
                      </a:lnTo>
                      <a:lnTo>
                        <a:pt x="204" y="211"/>
                      </a:lnTo>
                      <a:lnTo>
                        <a:pt x="210" y="206"/>
                      </a:lnTo>
                      <a:lnTo>
                        <a:pt x="215" y="198"/>
                      </a:lnTo>
                      <a:lnTo>
                        <a:pt x="219" y="192"/>
                      </a:lnTo>
                      <a:lnTo>
                        <a:pt x="223" y="184"/>
                      </a:lnTo>
                      <a:lnTo>
                        <a:pt x="227" y="176"/>
                      </a:lnTo>
                      <a:lnTo>
                        <a:pt x="230" y="167"/>
                      </a:lnTo>
                      <a:lnTo>
                        <a:pt x="231" y="159"/>
                      </a:lnTo>
                      <a:lnTo>
                        <a:pt x="233" y="150"/>
                      </a:lnTo>
                      <a:lnTo>
                        <a:pt x="233" y="140"/>
                      </a:lnTo>
                      <a:lnTo>
                        <a:pt x="232" y="131"/>
                      </a:lnTo>
                      <a:lnTo>
                        <a:pt x="231" y="121"/>
                      </a:lnTo>
                      <a:lnTo>
                        <a:pt x="229" y="113"/>
                      </a:lnTo>
                      <a:lnTo>
                        <a:pt x="227" y="104"/>
                      </a:lnTo>
                      <a:lnTo>
                        <a:pt x="222" y="95"/>
                      </a:lnTo>
                      <a:lnTo>
                        <a:pt x="218" y="88"/>
                      </a:lnTo>
                      <a:lnTo>
                        <a:pt x="214" y="82"/>
                      </a:lnTo>
                      <a:lnTo>
                        <a:pt x="208" y="75"/>
                      </a:lnTo>
                      <a:lnTo>
                        <a:pt x="202" y="69"/>
                      </a:lnTo>
                      <a:lnTo>
                        <a:pt x="196" y="63"/>
                      </a:lnTo>
                      <a:lnTo>
                        <a:pt x="189" y="59"/>
                      </a:lnTo>
                      <a:lnTo>
                        <a:pt x="182" y="56"/>
                      </a:lnTo>
                      <a:lnTo>
                        <a:pt x="174" y="53"/>
                      </a:lnTo>
                      <a:lnTo>
                        <a:pt x="167" y="50"/>
                      </a:lnTo>
                      <a:lnTo>
                        <a:pt x="158" y="49"/>
                      </a:lnTo>
                      <a:lnTo>
                        <a:pt x="151" y="48"/>
                      </a:lnTo>
                      <a:close/>
                      <a:moveTo>
                        <a:pt x="243" y="399"/>
                      </a:moveTo>
                      <a:lnTo>
                        <a:pt x="107" y="399"/>
                      </a:lnTo>
                      <a:lnTo>
                        <a:pt x="92" y="418"/>
                      </a:lnTo>
                      <a:lnTo>
                        <a:pt x="84" y="430"/>
                      </a:lnTo>
                      <a:lnTo>
                        <a:pt x="77" y="440"/>
                      </a:lnTo>
                      <a:lnTo>
                        <a:pt x="72" y="449"/>
                      </a:lnTo>
                      <a:lnTo>
                        <a:pt x="68" y="458"/>
                      </a:lnTo>
                      <a:lnTo>
                        <a:pt x="66" y="464"/>
                      </a:lnTo>
                      <a:lnTo>
                        <a:pt x="64" y="470"/>
                      </a:lnTo>
                      <a:lnTo>
                        <a:pt x="63" y="476"/>
                      </a:lnTo>
                      <a:lnTo>
                        <a:pt x="63" y="481"/>
                      </a:lnTo>
                      <a:lnTo>
                        <a:pt x="63" y="487"/>
                      </a:lnTo>
                      <a:lnTo>
                        <a:pt x="64" y="492"/>
                      </a:lnTo>
                      <a:lnTo>
                        <a:pt x="66" y="497"/>
                      </a:lnTo>
                      <a:lnTo>
                        <a:pt x="69" y="502"/>
                      </a:lnTo>
                      <a:lnTo>
                        <a:pt x="72" y="506"/>
                      </a:lnTo>
                      <a:lnTo>
                        <a:pt x="76" y="510"/>
                      </a:lnTo>
                      <a:lnTo>
                        <a:pt x="81" y="513"/>
                      </a:lnTo>
                      <a:lnTo>
                        <a:pt x="86" y="517"/>
                      </a:lnTo>
                      <a:lnTo>
                        <a:pt x="92" y="520"/>
                      </a:lnTo>
                      <a:lnTo>
                        <a:pt x="98" y="523"/>
                      </a:lnTo>
                      <a:lnTo>
                        <a:pt x="105" y="525"/>
                      </a:lnTo>
                      <a:lnTo>
                        <a:pt x="112" y="526"/>
                      </a:lnTo>
                      <a:lnTo>
                        <a:pt x="128" y="529"/>
                      </a:lnTo>
                      <a:lnTo>
                        <a:pt x="145" y="530"/>
                      </a:lnTo>
                      <a:lnTo>
                        <a:pt x="160" y="529"/>
                      </a:lnTo>
                      <a:lnTo>
                        <a:pt x="174" y="528"/>
                      </a:lnTo>
                      <a:lnTo>
                        <a:pt x="188" y="526"/>
                      </a:lnTo>
                      <a:lnTo>
                        <a:pt x="201" y="523"/>
                      </a:lnTo>
                      <a:lnTo>
                        <a:pt x="214" y="519"/>
                      </a:lnTo>
                      <a:lnTo>
                        <a:pt x="226" y="513"/>
                      </a:lnTo>
                      <a:lnTo>
                        <a:pt x="237" y="508"/>
                      </a:lnTo>
                      <a:lnTo>
                        <a:pt x="248" y="503"/>
                      </a:lnTo>
                      <a:lnTo>
                        <a:pt x="257" y="495"/>
                      </a:lnTo>
                      <a:lnTo>
                        <a:pt x="265" y="489"/>
                      </a:lnTo>
                      <a:lnTo>
                        <a:pt x="273" y="481"/>
                      </a:lnTo>
                      <a:lnTo>
                        <a:pt x="279" y="473"/>
                      </a:lnTo>
                      <a:lnTo>
                        <a:pt x="284" y="464"/>
                      </a:lnTo>
                      <a:lnTo>
                        <a:pt x="288" y="455"/>
                      </a:lnTo>
                      <a:lnTo>
                        <a:pt x="291" y="447"/>
                      </a:lnTo>
                      <a:lnTo>
                        <a:pt x="291" y="437"/>
                      </a:lnTo>
                      <a:lnTo>
                        <a:pt x="291" y="429"/>
                      </a:lnTo>
                      <a:lnTo>
                        <a:pt x="288" y="421"/>
                      </a:lnTo>
                      <a:lnTo>
                        <a:pt x="283" y="415"/>
                      </a:lnTo>
                      <a:lnTo>
                        <a:pt x="278" y="409"/>
                      </a:lnTo>
                      <a:lnTo>
                        <a:pt x="271" y="405"/>
                      </a:lnTo>
                      <a:lnTo>
                        <a:pt x="263" y="402"/>
                      </a:lnTo>
                      <a:lnTo>
                        <a:pt x="253" y="400"/>
                      </a:lnTo>
                      <a:lnTo>
                        <a:pt x="243" y="399"/>
                      </a:lnTo>
                      <a:close/>
                      <a:moveTo>
                        <a:pt x="277" y="63"/>
                      </a:moveTo>
                      <a:lnTo>
                        <a:pt x="282" y="71"/>
                      </a:lnTo>
                      <a:lnTo>
                        <a:pt x="287" y="78"/>
                      </a:lnTo>
                      <a:lnTo>
                        <a:pt x="291" y="87"/>
                      </a:lnTo>
                      <a:lnTo>
                        <a:pt x="294" y="97"/>
                      </a:lnTo>
                      <a:lnTo>
                        <a:pt x="297" y="106"/>
                      </a:lnTo>
                      <a:lnTo>
                        <a:pt x="299" y="117"/>
                      </a:lnTo>
                      <a:lnTo>
                        <a:pt x="301" y="129"/>
                      </a:lnTo>
                      <a:lnTo>
                        <a:pt x="301" y="140"/>
                      </a:lnTo>
                      <a:lnTo>
                        <a:pt x="301" y="154"/>
                      </a:lnTo>
                      <a:lnTo>
                        <a:pt x="298" y="168"/>
                      </a:lnTo>
                      <a:lnTo>
                        <a:pt x="294" y="181"/>
                      </a:lnTo>
                      <a:lnTo>
                        <a:pt x="289" y="193"/>
                      </a:lnTo>
                      <a:lnTo>
                        <a:pt x="282" y="205"/>
                      </a:lnTo>
                      <a:lnTo>
                        <a:pt x="275" y="217"/>
                      </a:lnTo>
                      <a:lnTo>
                        <a:pt x="266" y="227"/>
                      </a:lnTo>
                      <a:lnTo>
                        <a:pt x="258" y="237"/>
                      </a:lnTo>
                      <a:lnTo>
                        <a:pt x="247" y="245"/>
                      </a:lnTo>
                      <a:lnTo>
                        <a:pt x="235" y="253"/>
                      </a:lnTo>
                      <a:lnTo>
                        <a:pt x="223" y="260"/>
                      </a:lnTo>
                      <a:lnTo>
                        <a:pt x="211" y="266"/>
                      </a:lnTo>
                      <a:lnTo>
                        <a:pt x="198" y="271"/>
                      </a:lnTo>
                      <a:lnTo>
                        <a:pt x="184" y="274"/>
                      </a:lnTo>
                      <a:lnTo>
                        <a:pt x="170" y="277"/>
                      </a:lnTo>
                      <a:lnTo>
                        <a:pt x="155" y="278"/>
                      </a:lnTo>
                      <a:lnTo>
                        <a:pt x="147" y="278"/>
                      </a:lnTo>
                      <a:lnTo>
                        <a:pt x="136" y="278"/>
                      </a:lnTo>
                      <a:lnTo>
                        <a:pt x="128" y="278"/>
                      </a:lnTo>
                      <a:lnTo>
                        <a:pt x="121" y="278"/>
                      </a:lnTo>
                      <a:lnTo>
                        <a:pt x="109" y="286"/>
                      </a:lnTo>
                      <a:lnTo>
                        <a:pt x="99" y="295"/>
                      </a:lnTo>
                      <a:lnTo>
                        <a:pt x="91" y="302"/>
                      </a:lnTo>
                      <a:lnTo>
                        <a:pt x="84" y="310"/>
                      </a:lnTo>
                      <a:lnTo>
                        <a:pt x="79" y="316"/>
                      </a:lnTo>
                      <a:lnTo>
                        <a:pt x="76" y="322"/>
                      </a:lnTo>
                      <a:lnTo>
                        <a:pt x="73" y="327"/>
                      </a:lnTo>
                      <a:lnTo>
                        <a:pt x="72" y="331"/>
                      </a:lnTo>
                      <a:lnTo>
                        <a:pt x="72" y="334"/>
                      </a:lnTo>
                      <a:lnTo>
                        <a:pt x="75" y="338"/>
                      </a:lnTo>
                      <a:lnTo>
                        <a:pt x="77" y="340"/>
                      </a:lnTo>
                      <a:lnTo>
                        <a:pt x="80" y="342"/>
                      </a:lnTo>
                      <a:lnTo>
                        <a:pt x="85" y="343"/>
                      </a:lnTo>
                      <a:lnTo>
                        <a:pt x="91" y="344"/>
                      </a:lnTo>
                      <a:lnTo>
                        <a:pt x="98" y="345"/>
                      </a:lnTo>
                      <a:lnTo>
                        <a:pt x="107" y="345"/>
                      </a:lnTo>
                      <a:lnTo>
                        <a:pt x="243" y="345"/>
                      </a:lnTo>
                      <a:lnTo>
                        <a:pt x="254" y="345"/>
                      </a:lnTo>
                      <a:lnTo>
                        <a:pt x="266" y="346"/>
                      </a:lnTo>
                      <a:lnTo>
                        <a:pt x="277" y="348"/>
                      </a:lnTo>
                      <a:lnTo>
                        <a:pt x="287" y="350"/>
                      </a:lnTo>
                      <a:lnTo>
                        <a:pt x="295" y="353"/>
                      </a:lnTo>
                      <a:lnTo>
                        <a:pt x="304" y="356"/>
                      </a:lnTo>
                      <a:lnTo>
                        <a:pt x="310" y="360"/>
                      </a:lnTo>
                      <a:lnTo>
                        <a:pt x="317" y="364"/>
                      </a:lnTo>
                      <a:lnTo>
                        <a:pt x="322" y="370"/>
                      </a:lnTo>
                      <a:lnTo>
                        <a:pt x="327" y="376"/>
                      </a:lnTo>
                      <a:lnTo>
                        <a:pt x="331" y="383"/>
                      </a:lnTo>
                      <a:lnTo>
                        <a:pt x="334" y="390"/>
                      </a:lnTo>
                      <a:lnTo>
                        <a:pt x="337" y="399"/>
                      </a:lnTo>
                      <a:lnTo>
                        <a:pt x="338" y="407"/>
                      </a:lnTo>
                      <a:lnTo>
                        <a:pt x="339" y="418"/>
                      </a:lnTo>
                      <a:lnTo>
                        <a:pt x="340" y="428"/>
                      </a:lnTo>
                      <a:lnTo>
                        <a:pt x="339" y="444"/>
                      </a:lnTo>
                      <a:lnTo>
                        <a:pt x="336" y="460"/>
                      </a:lnTo>
                      <a:lnTo>
                        <a:pt x="332" y="475"/>
                      </a:lnTo>
                      <a:lnTo>
                        <a:pt x="324" y="490"/>
                      </a:lnTo>
                      <a:lnTo>
                        <a:pt x="317" y="503"/>
                      </a:lnTo>
                      <a:lnTo>
                        <a:pt x="306" y="515"/>
                      </a:lnTo>
                      <a:lnTo>
                        <a:pt x="295" y="527"/>
                      </a:lnTo>
                      <a:lnTo>
                        <a:pt x="282" y="539"/>
                      </a:lnTo>
                      <a:lnTo>
                        <a:pt x="268" y="549"/>
                      </a:lnTo>
                      <a:lnTo>
                        <a:pt x="252" y="557"/>
                      </a:lnTo>
                      <a:lnTo>
                        <a:pt x="236" y="565"/>
                      </a:lnTo>
                      <a:lnTo>
                        <a:pt x="219" y="571"/>
                      </a:lnTo>
                      <a:lnTo>
                        <a:pt x="201" y="577"/>
                      </a:lnTo>
                      <a:lnTo>
                        <a:pt x="182" y="581"/>
                      </a:lnTo>
                      <a:lnTo>
                        <a:pt x="161" y="583"/>
                      </a:lnTo>
                      <a:lnTo>
                        <a:pt x="141" y="584"/>
                      </a:lnTo>
                      <a:lnTo>
                        <a:pt x="126" y="583"/>
                      </a:lnTo>
                      <a:lnTo>
                        <a:pt x="112" y="582"/>
                      </a:lnTo>
                      <a:lnTo>
                        <a:pt x="98" y="580"/>
                      </a:lnTo>
                      <a:lnTo>
                        <a:pt x="85" y="577"/>
                      </a:lnTo>
                      <a:lnTo>
                        <a:pt x="73" y="573"/>
                      </a:lnTo>
                      <a:lnTo>
                        <a:pt x="62" y="569"/>
                      </a:lnTo>
                      <a:lnTo>
                        <a:pt x="51" y="564"/>
                      </a:lnTo>
                      <a:lnTo>
                        <a:pt x="41" y="558"/>
                      </a:lnTo>
                      <a:lnTo>
                        <a:pt x="32" y="552"/>
                      </a:lnTo>
                      <a:lnTo>
                        <a:pt x="23" y="545"/>
                      </a:lnTo>
                      <a:lnTo>
                        <a:pt x="17" y="538"/>
                      </a:lnTo>
                      <a:lnTo>
                        <a:pt x="10" y="530"/>
                      </a:lnTo>
                      <a:lnTo>
                        <a:pt x="6" y="522"/>
                      </a:lnTo>
                      <a:lnTo>
                        <a:pt x="3" y="514"/>
                      </a:lnTo>
                      <a:lnTo>
                        <a:pt x="1" y="505"/>
                      </a:lnTo>
                      <a:lnTo>
                        <a:pt x="0" y="496"/>
                      </a:lnTo>
                      <a:lnTo>
                        <a:pt x="1" y="488"/>
                      </a:lnTo>
                      <a:lnTo>
                        <a:pt x="3" y="478"/>
                      </a:lnTo>
                      <a:lnTo>
                        <a:pt x="6" y="468"/>
                      </a:lnTo>
                      <a:lnTo>
                        <a:pt x="9" y="458"/>
                      </a:lnTo>
                      <a:lnTo>
                        <a:pt x="17" y="444"/>
                      </a:lnTo>
                      <a:lnTo>
                        <a:pt x="26" y="430"/>
                      </a:lnTo>
                      <a:lnTo>
                        <a:pt x="39" y="414"/>
                      </a:lnTo>
                      <a:lnTo>
                        <a:pt x="57" y="394"/>
                      </a:lnTo>
                      <a:lnTo>
                        <a:pt x="45" y="390"/>
                      </a:lnTo>
                      <a:lnTo>
                        <a:pt x="33" y="386"/>
                      </a:lnTo>
                      <a:lnTo>
                        <a:pt x="24" y="382"/>
                      </a:lnTo>
                      <a:lnTo>
                        <a:pt x="17" y="376"/>
                      </a:lnTo>
                      <a:lnTo>
                        <a:pt x="11" y="370"/>
                      </a:lnTo>
                      <a:lnTo>
                        <a:pt x="7" y="364"/>
                      </a:lnTo>
                      <a:lnTo>
                        <a:pt x="5" y="357"/>
                      </a:lnTo>
                      <a:lnTo>
                        <a:pt x="4" y="350"/>
                      </a:lnTo>
                      <a:lnTo>
                        <a:pt x="5" y="345"/>
                      </a:lnTo>
                      <a:lnTo>
                        <a:pt x="6" y="341"/>
                      </a:lnTo>
                      <a:lnTo>
                        <a:pt x="7" y="337"/>
                      </a:lnTo>
                      <a:lnTo>
                        <a:pt x="9" y="331"/>
                      </a:lnTo>
                      <a:lnTo>
                        <a:pt x="15" y="322"/>
                      </a:lnTo>
                      <a:lnTo>
                        <a:pt x="23" y="311"/>
                      </a:lnTo>
                      <a:lnTo>
                        <a:pt x="33" y="300"/>
                      </a:lnTo>
                      <a:lnTo>
                        <a:pt x="46" y="287"/>
                      </a:lnTo>
                      <a:lnTo>
                        <a:pt x="61" y="273"/>
                      </a:lnTo>
                      <a:lnTo>
                        <a:pt x="78" y="257"/>
                      </a:lnTo>
                      <a:lnTo>
                        <a:pt x="69" y="253"/>
                      </a:lnTo>
                      <a:lnTo>
                        <a:pt x="62" y="248"/>
                      </a:lnTo>
                      <a:lnTo>
                        <a:pt x="55" y="242"/>
                      </a:lnTo>
                      <a:lnTo>
                        <a:pt x="48" y="237"/>
                      </a:lnTo>
                      <a:lnTo>
                        <a:pt x="42" y="230"/>
                      </a:lnTo>
                      <a:lnTo>
                        <a:pt x="37" y="224"/>
                      </a:lnTo>
                      <a:lnTo>
                        <a:pt x="32" y="218"/>
                      </a:lnTo>
                      <a:lnTo>
                        <a:pt x="26" y="210"/>
                      </a:lnTo>
                      <a:lnTo>
                        <a:pt x="23" y="203"/>
                      </a:lnTo>
                      <a:lnTo>
                        <a:pt x="19" y="195"/>
                      </a:lnTo>
                      <a:lnTo>
                        <a:pt x="17" y="187"/>
                      </a:lnTo>
                      <a:lnTo>
                        <a:pt x="14" y="178"/>
                      </a:lnTo>
                      <a:lnTo>
                        <a:pt x="11" y="169"/>
                      </a:lnTo>
                      <a:lnTo>
                        <a:pt x="10" y="161"/>
                      </a:lnTo>
                      <a:lnTo>
                        <a:pt x="9" y="151"/>
                      </a:lnTo>
                      <a:lnTo>
                        <a:pt x="9" y="140"/>
                      </a:lnTo>
                      <a:lnTo>
                        <a:pt x="10" y="125"/>
                      </a:lnTo>
                      <a:lnTo>
                        <a:pt x="12" y="112"/>
                      </a:lnTo>
                      <a:lnTo>
                        <a:pt x="16" y="98"/>
                      </a:lnTo>
                      <a:lnTo>
                        <a:pt x="20" y="84"/>
                      </a:lnTo>
                      <a:lnTo>
                        <a:pt x="25" y="72"/>
                      </a:lnTo>
                      <a:lnTo>
                        <a:pt x="33" y="60"/>
                      </a:lnTo>
                      <a:lnTo>
                        <a:pt x="40" y="49"/>
                      </a:lnTo>
                      <a:lnTo>
                        <a:pt x="49" y="40"/>
                      </a:lnTo>
                      <a:lnTo>
                        <a:pt x="60" y="30"/>
                      </a:lnTo>
                      <a:lnTo>
                        <a:pt x="70" y="23"/>
                      </a:lnTo>
                      <a:lnTo>
                        <a:pt x="82" y="16"/>
                      </a:lnTo>
                      <a:lnTo>
                        <a:pt x="95" y="11"/>
                      </a:lnTo>
                      <a:lnTo>
                        <a:pt x="109" y="5"/>
                      </a:lnTo>
                      <a:lnTo>
                        <a:pt x="124" y="2"/>
                      </a:lnTo>
                      <a:lnTo>
                        <a:pt x="139" y="0"/>
                      </a:lnTo>
                      <a:lnTo>
                        <a:pt x="155" y="0"/>
                      </a:lnTo>
                      <a:lnTo>
                        <a:pt x="163" y="0"/>
                      </a:lnTo>
                      <a:lnTo>
                        <a:pt x="172" y="1"/>
                      </a:lnTo>
                      <a:lnTo>
                        <a:pt x="181" y="2"/>
                      </a:lnTo>
                      <a:lnTo>
                        <a:pt x="188" y="4"/>
                      </a:lnTo>
                      <a:lnTo>
                        <a:pt x="207" y="10"/>
                      </a:lnTo>
                      <a:lnTo>
                        <a:pt x="233" y="19"/>
                      </a:lnTo>
                      <a:lnTo>
                        <a:pt x="287" y="19"/>
                      </a:lnTo>
                      <a:lnTo>
                        <a:pt x="354" y="10"/>
                      </a:lnTo>
                      <a:lnTo>
                        <a:pt x="354" y="63"/>
                      </a:lnTo>
                      <a:lnTo>
                        <a:pt x="277" y="63"/>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63" name="Freeform 30"/>
                <p:cNvSpPr>
                  <a:spLocks noEditPoints="1"/>
                </p:cNvSpPr>
                <p:nvPr/>
              </p:nvSpPr>
              <p:spPr bwMode="auto">
                <a:xfrm>
                  <a:off x="8666" y="3321"/>
                  <a:ext cx="158" cy="194"/>
                </a:xfrm>
                <a:custGeom>
                  <a:avLst/>
                  <a:gdLst>
                    <a:gd name="T0" fmla="*/ 20 w 316"/>
                    <a:gd name="T1" fmla="*/ 7 h 389"/>
                    <a:gd name="T2" fmla="*/ 18 w 316"/>
                    <a:gd name="T3" fmla="*/ 7 h 389"/>
                    <a:gd name="T4" fmla="*/ 16 w 316"/>
                    <a:gd name="T5" fmla="*/ 8 h 389"/>
                    <a:gd name="T6" fmla="*/ 14 w 316"/>
                    <a:gd name="T7" fmla="*/ 9 h 389"/>
                    <a:gd name="T8" fmla="*/ 12 w 316"/>
                    <a:gd name="T9" fmla="*/ 10 h 389"/>
                    <a:gd name="T10" fmla="*/ 11 w 316"/>
                    <a:gd name="T11" fmla="*/ 12 h 389"/>
                    <a:gd name="T12" fmla="*/ 10 w 316"/>
                    <a:gd name="T13" fmla="*/ 14 h 389"/>
                    <a:gd name="T14" fmla="*/ 9 w 316"/>
                    <a:gd name="T15" fmla="*/ 16 h 389"/>
                    <a:gd name="T16" fmla="*/ 31 w 316"/>
                    <a:gd name="T17" fmla="*/ 18 h 389"/>
                    <a:gd name="T18" fmla="*/ 30 w 316"/>
                    <a:gd name="T19" fmla="*/ 15 h 389"/>
                    <a:gd name="T20" fmla="*/ 30 w 316"/>
                    <a:gd name="T21" fmla="*/ 13 h 389"/>
                    <a:gd name="T22" fmla="*/ 29 w 316"/>
                    <a:gd name="T23" fmla="*/ 11 h 389"/>
                    <a:gd name="T24" fmla="*/ 28 w 316"/>
                    <a:gd name="T25" fmla="*/ 10 h 389"/>
                    <a:gd name="T26" fmla="*/ 27 w 316"/>
                    <a:gd name="T27" fmla="*/ 8 h 389"/>
                    <a:gd name="T28" fmla="*/ 25 w 316"/>
                    <a:gd name="T29" fmla="*/ 7 h 389"/>
                    <a:gd name="T30" fmla="*/ 23 w 316"/>
                    <a:gd name="T31" fmla="*/ 7 h 389"/>
                    <a:gd name="T32" fmla="*/ 21 w 316"/>
                    <a:gd name="T33" fmla="*/ 7 h 389"/>
                    <a:gd name="T34" fmla="*/ 8 w 316"/>
                    <a:gd name="T35" fmla="*/ 25 h 389"/>
                    <a:gd name="T36" fmla="*/ 9 w 316"/>
                    <a:gd name="T37" fmla="*/ 29 h 389"/>
                    <a:gd name="T38" fmla="*/ 10 w 316"/>
                    <a:gd name="T39" fmla="*/ 32 h 389"/>
                    <a:gd name="T40" fmla="*/ 11 w 316"/>
                    <a:gd name="T41" fmla="*/ 35 h 389"/>
                    <a:gd name="T42" fmla="*/ 13 w 316"/>
                    <a:gd name="T43" fmla="*/ 38 h 389"/>
                    <a:gd name="T44" fmla="*/ 15 w 316"/>
                    <a:gd name="T45" fmla="*/ 39 h 389"/>
                    <a:gd name="T46" fmla="*/ 19 w 316"/>
                    <a:gd name="T47" fmla="*/ 41 h 389"/>
                    <a:gd name="T48" fmla="*/ 21 w 316"/>
                    <a:gd name="T49" fmla="*/ 41 h 389"/>
                    <a:gd name="T50" fmla="*/ 24 w 316"/>
                    <a:gd name="T51" fmla="*/ 41 h 389"/>
                    <a:gd name="T52" fmla="*/ 27 w 316"/>
                    <a:gd name="T53" fmla="*/ 41 h 389"/>
                    <a:gd name="T54" fmla="*/ 30 w 316"/>
                    <a:gd name="T55" fmla="*/ 40 h 389"/>
                    <a:gd name="T56" fmla="*/ 34 w 316"/>
                    <a:gd name="T57" fmla="*/ 38 h 389"/>
                    <a:gd name="T58" fmla="*/ 39 w 316"/>
                    <a:gd name="T59" fmla="*/ 43 h 389"/>
                    <a:gd name="T60" fmla="*/ 34 w 316"/>
                    <a:gd name="T61" fmla="*/ 45 h 389"/>
                    <a:gd name="T62" fmla="*/ 29 w 316"/>
                    <a:gd name="T63" fmla="*/ 47 h 389"/>
                    <a:gd name="T64" fmla="*/ 25 w 316"/>
                    <a:gd name="T65" fmla="*/ 48 h 389"/>
                    <a:gd name="T66" fmla="*/ 21 w 316"/>
                    <a:gd name="T67" fmla="*/ 48 h 389"/>
                    <a:gd name="T68" fmla="*/ 17 w 316"/>
                    <a:gd name="T69" fmla="*/ 48 h 389"/>
                    <a:gd name="T70" fmla="*/ 12 w 316"/>
                    <a:gd name="T71" fmla="*/ 46 h 389"/>
                    <a:gd name="T72" fmla="*/ 9 w 316"/>
                    <a:gd name="T73" fmla="*/ 44 h 389"/>
                    <a:gd name="T74" fmla="*/ 5 w 316"/>
                    <a:gd name="T75" fmla="*/ 41 h 389"/>
                    <a:gd name="T76" fmla="*/ 3 w 316"/>
                    <a:gd name="T77" fmla="*/ 38 h 389"/>
                    <a:gd name="T78" fmla="*/ 1 w 316"/>
                    <a:gd name="T79" fmla="*/ 34 h 389"/>
                    <a:gd name="T80" fmla="*/ 1 w 316"/>
                    <a:gd name="T81" fmla="*/ 29 h 389"/>
                    <a:gd name="T82" fmla="*/ 0 w 316"/>
                    <a:gd name="T83" fmla="*/ 24 h 389"/>
                    <a:gd name="T84" fmla="*/ 1 w 316"/>
                    <a:gd name="T85" fmla="*/ 19 h 389"/>
                    <a:gd name="T86" fmla="*/ 1 w 316"/>
                    <a:gd name="T87" fmla="*/ 14 h 389"/>
                    <a:gd name="T88" fmla="*/ 3 w 316"/>
                    <a:gd name="T89" fmla="*/ 10 h 389"/>
                    <a:gd name="T90" fmla="*/ 5 w 316"/>
                    <a:gd name="T91" fmla="*/ 6 h 389"/>
                    <a:gd name="T92" fmla="*/ 10 w 316"/>
                    <a:gd name="T93" fmla="*/ 3 h 389"/>
                    <a:gd name="T94" fmla="*/ 12 w 316"/>
                    <a:gd name="T95" fmla="*/ 1 h 389"/>
                    <a:gd name="T96" fmla="*/ 18 w 316"/>
                    <a:gd name="T97" fmla="*/ 0 h 389"/>
                    <a:gd name="T98" fmla="*/ 21 w 316"/>
                    <a:gd name="T99" fmla="*/ 0 h 389"/>
                    <a:gd name="T100" fmla="*/ 25 w 316"/>
                    <a:gd name="T101" fmla="*/ 0 h 389"/>
                    <a:gd name="T102" fmla="*/ 29 w 316"/>
                    <a:gd name="T103" fmla="*/ 1 h 389"/>
                    <a:gd name="T104" fmla="*/ 33 w 316"/>
                    <a:gd name="T105" fmla="*/ 3 h 389"/>
                    <a:gd name="T106" fmla="*/ 35 w 316"/>
                    <a:gd name="T107" fmla="*/ 5 h 389"/>
                    <a:gd name="T108" fmla="*/ 37 w 316"/>
                    <a:gd name="T109" fmla="*/ 8 h 389"/>
                    <a:gd name="T110" fmla="*/ 39 w 316"/>
                    <a:gd name="T111" fmla="*/ 11 h 389"/>
                    <a:gd name="T112" fmla="*/ 40 w 316"/>
                    <a:gd name="T113" fmla="*/ 15 h 389"/>
                    <a:gd name="T114" fmla="*/ 40 w 316"/>
                    <a:gd name="T115" fmla="*/ 19 h 389"/>
                    <a:gd name="T116" fmla="*/ 8 w 316"/>
                    <a:gd name="T117" fmla="*/ 23 h 3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6"/>
                    <a:gd name="T178" fmla="*/ 0 h 389"/>
                    <a:gd name="T179" fmla="*/ 316 w 316"/>
                    <a:gd name="T180" fmla="*/ 389 h 3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6" h="389">
                      <a:moveTo>
                        <a:pt x="171" y="58"/>
                      </a:moveTo>
                      <a:lnTo>
                        <a:pt x="161" y="59"/>
                      </a:lnTo>
                      <a:lnTo>
                        <a:pt x="152" y="60"/>
                      </a:lnTo>
                      <a:lnTo>
                        <a:pt x="144" y="61"/>
                      </a:lnTo>
                      <a:lnTo>
                        <a:pt x="136" y="63"/>
                      </a:lnTo>
                      <a:lnTo>
                        <a:pt x="128" y="67"/>
                      </a:lnTo>
                      <a:lnTo>
                        <a:pt x="120" y="71"/>
                      </a:lnTo>
                      <a:lnTo>
                        <a:pt x="113" y="75"/>
                      </a:lnTo>
                      <a:lnTo>
                        <a:pt x="106" y="80"/>
                      </a:lnTo>
                      <a:lnTo>
                        <a:pt x="100" y="86"/>
                      </a:lnTo>
                      <a:lnTo>
                        <a:pt x="95" y="92"/>
                      </a:lnTo>
                      <a:lnTo>
                        <a:pt x="88" y="100"/>
                      </a:lnTo>
                      <a:lnTo>
                        <a:pt x="84" y="107"/>
                      </a:lnTo>
                      <a:lnTo>
                        <a:pt x="79" y="116"/>
                      </a:lnTo>
                      <a:lnTo>
                        <a:pt x="74" y="125"/>
                      </a:lnTo>
                      <a:lnTo>
                        <a:pt x="71" y="135"/>
                      </a:lnTo>
                      <a:lnTo>
                        <a:pt x="68" y="146"/>
                      </a:lnTo>
                      <a:lnTo>
                        <a:pt x="248" y="146"/>
                      </a:lnTo>
                      <a:lnTo>
                        <a:pt x="248" y="135"/>
                      </a:lnTo>
                      <a:lnTo>
                        <a:pt x="247" y="125"/>
                      </a:lnTo>
                      <a:lnTo>
                        <a:pt x="246" y="116"/>
                      </a:lnTo>
                      <a:lnTo>
                        <a:pt x="242" y="107"/>
                      </a:lnTo>
                      <a:lnTo>
                        <a:pt x="240" y="100"/>
                      </a:lnTo>
                      <a:lnTo>
                        <a:pt x="236" y="92"/>
                      </a:lnTo>
                      <a:lnTo>
                        <a:pt x="232" y="86"/>
                      </a:lnTo>
                      <a:lnTo>
                        <a:pt x="227" y="80"/>
                      </a:lnTo>
                      <a:lnTo>
                        <a:pt x="222" y="75"/>
                      </a:lnTo>
                      <a:lnTo>
                        <a:pt x="217" y="71"/>
                      </a:lnTo>
                      <a:lnTo>
                        <a:pt x="210" y="67"/>
                      </a:lnTo>
                      <a:lnTo>
                        <a:pt x="203" y="63"/>
                      </a:lnTo>
                      <a:lnTo>
                        <a:pt x="195" y="61"/>
                      </a:lnTo>
                      <a:lnTo>
                        <a:pt x="188" y="60"/>
                      </a:lnTo>
                      <a:lnTo>
                        <a:pt x="179" y="59"/>
                      </a:lnTo>
                      <a:lnTo>
                        <a:pt x="171" y="58"/>
                      </a:lnTo>
                      <a:close/>
                      <a:moveTo>
                        <a:pt x="64" y="190"/>
                      </a:moveTo>
                      <a:lnTo>
                        <a:pt x="64" y="206"/>
                      </a:lnTo>
                      <a:lnTo>
                        <a:pt x="66" y="221"/>
                      </a:lnTo>
                      <a:lnTo>
                        <a:pt x="68" y="236"/>
                      </a:lnTo>
                      <a:lnTo>
                        <a:pt x="72" y="250"/>
                      </a:lnTo>
                      <a:lnTo>
                        <a:pt x="76" y="263"/>
                      </a:lnTo>
                      <a:lnTo>
                        <a:pt x="83" y="274"/>
                      </a:lnTo>
                      <a:lnTo>
                        <a:pt x="89" y="285"/>
                      </a:lnTo>
                      <a:lnTo>
                        <a:pt x="97" y="296"/>
                      </a:lnTo>
                      <a:lnTo>
                        <a:pt x="105" y="304"/>
                      </a:lnTo>
                      <a:lnTo>
                        <a:pt x="114" y="313"/>
                      </a:lnTo>
                      <a:lnTo>
                        <a:pt x="125" y="319"/>
                      </a:lnTo>
                      <a:lnTo>
                        <a:pt x="135" y="325"/>
                      </a:lnTo>
                      <a:lnTo>
                        <a:pt x="147" y="330"/>
                      </a:lnTo>
                      <a:lnTo>
                        <a:pt x="159" y="333"/>
                      </a:lnTo>
                      <a:lnTo>
                        <a:pt x="172" y="334"/>
                      </a:lnTo>
                      <a:lnTo>
                        <a:pt x="185" y="335"/>
                      </a:lnTo>
                      <a:lnTo>
                        <a:pt x="197" y="335"/>
                      </a:lnTo>
                      <a:lnTo>
                        <a:pt x="209" y="333"/>
                      </a:lnTo>
                      <a:lnTo>
                        <a:pt x="220" y="331"/>
                      </a:lnTo>
                      <a:lnTo>
                        <a:pt x="232" y="327"/>
                      </a:lnTo>
                      <a:lnTo>
                        <a:pt x="243" y="322"/>
                      </a:lnTo>
                      <a:lnTo>
                        <a:pt x="255" y="315"/>
                      </a:lnTo>
                      <a:lnTo>
                        <a:pt x="268" y="307"/>
                      </a:lnTo>
                      <a:lnTo>
                        <a:pt x="282" y="297"/>
                      </a:lnTo>
                      <a:lnTo>
                        <a:pt x="307" y="345"/>
                      </a:lnTo>
                      <a:lnTo>
                        <a:pt x="287" y="357"/>
                      </a:lnTo>
                      <a:lnTo>
                        <a:pt x="269" y="367"/>
                      </a:lnTo>
                      <a:lnTo>
                        <a:pt x="253" y="374"/>
                      </a:lnTo>
                      <a:lnTo>
                        <a:pt x="237" y="380"/>
                      </a:lnTo>
                      <a:lnTo>
                        <a:pt x="221" y="385"/>
                      </a:lnTo>
                      <a:lnTo>
                        <a:pt x="205" y="387"/>
                      </a:lnTo>
                      <a:lnTo>
                        <a:pt x="188" y="389"/>
                      </a:lnTo>
                      <a:lnTo>
                        <a:pt x="171" y="389"/>
                      </a:lnTo>
                      <a:lnTo>
                        <a:pt x="151" y="388"/>
                      </a:lnTo>
                      <a:lnTo>
                        <a:pt x="133" y="386"/>
                      </a:lnTo>
                      <a:lnTo>
                        <a:pt x="117" y="382"/>
                      </a:lnTo>
                      <a:lnTo>
                        <a:pt x="101" y="375"/>
                      </a:lnTo>
                      <a:lnTo>
                        <a:pt x="86" y="368"/>
                      </a:lnTo>
                      <a:lnTo>
                        <a:pt x="71" y="358"/>
                      </a:lnTo>
                      <a:lnTo>
                        <a:pt x="58" y="347"/>
                      </a:lnTo>
                      <a:lnTo>
                        <a:pt x="46" y="335"/>
                      </a:lnTo>
                      <a:lnTo>
                        <a:pt x="37" y="323"/>
                      </a:lnTo>
                      <a:lnTo>
                        <a:pt x="27" y="308"/>
                      </a:lnTo>
                      <a:lnTo>
                        <a:pt x="19" y="292"/>
                      </a:lnTo>
                      <a:lnTo>
                        <a:pt x="12" y="274"/>
                      </a:lnTo>
                      <a:lnTo>
                        <a:pt x="7" y="256"/>
                      </a:lnTo>
                      <a:lnTo>
                        <a:pt x="4" y="237"/>
                      </a:lnTo>
                      <a:lnTo>
                        <a:pt x="1" y="215"/>
                      </a:lnTo>
                      <a:lnTo>
                        <a:pt x="0" y="194"/>
                      </a:lnTo>
                      <a:lnTo>
                        <a:pt x="1" y="173"/>
                      </a:lnTo>
                      <a:lnTo>
                        <a:pt x="4" y="152"/>
                      </a:lnTo>
                      <a:lnTo>
                        <a:pt x="7" y="133"/>
                      </a:lnTo>
                      <a:lnTo>
                        <a:pt x="12" y="115"/>
                      </a:lnTo>
                      <a:lnTo>
                        <a:pt x="20" y="98"/>
                      </a:lnTo>
                      <a:lnTo>
                        <a:pt x="27" y="82"/>
                      </a:lnTo>
                      <a:lnTo>
                        <a:pt x="37" y="67"/>
                      </a:lnTo>
                      <a:lnTo>
                        <a:pt x="47" y="54"/>
                      </a:lnTo>
                      <a:lnTo>
                        <a:pt x="59" y="42"/>
                      </a:lnTo>
                      <a:lnTo>
                        <a:pt x="73" y="31"/>
                      </a:lnTo>
                      <a:lnTo>
                        <a:pt x="87" y="22"/>
                      </a:lnTo>
                      <a:lnTo>
                        <a:pt x="103" y="14"/>
                      </a:lnTo>
                      <a:lnTo>
                        <a:pt x="119" y="8"/>
                      </a:lnTo>
                      <a:lnTo>
                        <a:pt x="137" y="3"/>
                      </a:lnTo>
                      <a:lnTo>
                        <a:pt x="156" y="1"/>
                      </a:lnTo>
                      <a:lnTo>
                        <a:pt x="175" y="0"/>
                      </a:lnTo>
                      <a:lnTo>
                        <a:pt x="191" y="1"/>
                      </a:lnTo>
                      <a:lnTo>
                        <a:pt x="206" y="3"/>
                      </a:lnTo>
                      <a:lnTo>
                        <a:pt x="221" y="7"/>
                      </a:lnTo>
                      <a:lnTo>
                        <a:pt x="234" y="11"/>
                      </a:lnTo>
                      <a:lnTo>
                        <a:pt x="247" y="17"/>
                      </a:lnTo>
                      <a:lnTo>
                        <a:pt x="258" y="25"/>
                      </a:lnTo>
                      <a:lnTo>
                        <a:pt x="269" y="33"/>
                      </a:lnTo>
                      <a:lnTo>
                        <a:pt x="279" y="43"/>
                      </a:lnTo>
                      <a:lnTo>
                        <a:pt x="287" y="54"/>
                      </a:lnTo>
                      <a:lnTo>
                        <a:pt x="295" y="65"/>
                      </a:lnTo>
                      <a:lnTo>
                        <a:pt x="301" y="78"/>
                      </a:lnTo>
                      <a:lnTo>
                        <a:pt x="307" y="92"/>
                      </a:lnTo>
                      <a:lnTo>
                        <a:pt x="311" y="107"/>
                      </a:lnTo>
                      <a:lnTo>
                        <a:pt x="314" y="122"/>
                      </a:lnTo>
                      <a:lnTo>
                        <a:pt x="315" y="138"/>
                      </a:lnTo>
                      <a:lnTo>
                        <a:pt x="316" y="155"/>
                      </a:lnTo>
                      <a:lnTo>
                        <a:pt x="316" y="190"/>
                      </a:lnTo>
                      <a:lnTo>
                        <a:pt x="64" y="190"/>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64" name="Freeform 31"/>
                <p:cNvSpPr>
                  <a:spLocks/>
                </p:cNvSpPr>
                <p:nvPr/>
              </p:nvSpPr>
              <p:spPr bwMode="auto">
                <a:xfrm>
                  <a:off x="8863" y="3321"/>
                  <a:ext cx="134" cy="194"/>
                </a:xfrm>
                <a:custGeom>
                  <a:avLst/>
                  <a:gdLst>
                    <a:gd name="T0" fmla="*/ 15 w 267"/>
                    <a:gd name="T1" fmla="*/ 48 h 389"/>
                    <a:gd name="T2" fmla="*/ 9 w 267"/>
                    <a:gd name="T3" fmla="*/ 47 h 389"/>
                    <a:gd name="T4" fmla="*/ 0 w 267"/>
                    <a:gd name="T5" fmla="*/ 44 h 389"/>
                    <a:gd name="T6" fmla="*/ 6 w 267"/>
                    <a:gd name="T7" fmla="*/ 39 h 389"/>
                    <a:gd name="T8" fmla="*/ 8 w 267"/>
                    <a:gd name="T9" fmla="*/ 40 h 389"/>
                    <a:gd name="T10" fmla="*/ 12 w 267"/>
                    <a:gd name="T11" fmla="*/ 41 h 389"/>
                    <a:gd name="T12" fmla="*/ 19 w 267"/>
                    <a:gd name="T13" fmla="*/ 41 h 389"/>
                    <a:gd name="T14" fmla="*/ 24 w 267"/>
                    <a:gd name="T15" fmla="*/ 40 h 389"/>
                    <a:gd name="T16" fmla="*/ 25 w 267"/>
                    <a:gd name="T17" fmla="*/ 38 h 389"/>
                    <a:gd name="T18" fmla="*/ 26 w 267"/>
                    <a:gd name="T19" fmla="*/ 37 h 389"/>
                    <a:gd name="T20" fmla="*/ 26 w 267"/>
                    <a:gd name="T21" fmla="*/ 35 h 389"/>
                    <a:gd name="T22" fmla="*/ 25 w 267"/>
                    <a:gd name="T23" fmla="*/ 32 h 389"/>
                    <a:gd name="T24" fmla="*/ 22 w 267"/>
                    <a:gd name="T25" fmla="*/ 30 h 389"/>
                    <a:gd name="T26" fmla="*/ 18 w 267"/>
                    <a:gd name="T27" fmla="*/ 27 h 389"/>
                    <a:gd name="T28" fmla="*/ 9 w 267"/>
                    <a:gd name="T29" fmla="*/ 24 h 389"/>
                    <a:gd name="T30" fmla="*/ 5 w 267"/>
                    <a:gd name="T31" fmla="*/ 21 h 389"/>
                    <a:gd name="T32" fmla="*/ 2 w 267"/>
                    <a:gd name="T33" fmla="*/ 19 h 389"/>
                    <a:gd name="T34" fmla="*/ 1 w 267"/>
                    <a:gd name="T35" fmla="*/ 17 h 389"/>
                    <a:gd name="T36" fmla="*/ 0 w 267"/>
                    <a:gd name="T37" fmla="*/ 14 h 389"/>
                    <a:gd name="T38" fmla="*/ 1 w 267"/>
                    <a:gd name="T39" fmla="*/ 10 h 389"/>
                    <a:gd name="T40" fmla="*/ 2 w 267"/>
                    <a:gd name="T41" fmla="*/ 6 h 389"/>
                    <a:gd name="T42" fmla="*/ 5 w 267"/>
                    <a:gd name="T43" fmla="*/ 3 h 389"/>
                    <a:gd name="T44" fmla="*/ 9 w 267"/>
                    <a:gd name="T45" fmla="*/ 1 h 389"/>
                    <a:gd name="T46" fmla="*/ 14 w 267"/>
                    <a:gd name="T47" fmla="*/ 0 h 389"/>
                    <a:gd name="T48" fmla="*/ 20 w 267"/>
                    <a:gd name="T49" fmla="*/ 0 h 389"/>
                    <a:gd name="T50" fmla="*/ 24 w 267"/>
                    <a:gd name="T51" fmla="*/ 0 h 389"/>
                    <a:gd name="T52" fmla="*/ 30 w 267"/>
                    <a:gd name="T53" fmla="*/ 2 h 389"/>
                    <a:gd name="T54" fmla="*/ 27 w 267"/>
                    <a:gd name="T55" fmla="*/ 9 h 389"/>
                    <a:gd name="T56" fmla="*/ 22 w 267"/>
                    <a:gd name="T57" fmla="*/ 7 h 389"/>
                    <a:gd name="T58" fmla="*/ 19 w 267"/>
                    <a:gd name="T59" fmla="*/ 6 h 389"/>
                    <a:gd name="T60" fmla="*/ 14 w 267"/>
                    <a:gd name="T61" fmla="*/ 7 h 389"/>
                    <a:gd name="T62" fmla="*/ 11 w 267"/>
                    <a:gd name="T63" fmla="*/ 8 h 389"/>
                    <a:gd name="T64" fmla="*/ 9 w 267"/>
                    <a:gd name="T65" fmla="*/ 10 h 389"/>
                    <a:gd name="T66" fmla="*/ 9 w 267"/>
                    <a:gd name="T67" fmla="*/ 11 h 389"/>
                    <a:gd name="T68" fmla="*/ 9 w 267"/>
                    <a:gd name="T69" fmla="*/ 14 h 389"/>
                    <a:gd name="T70" fmla="*/ 10 w 267"/>
                    <a:gd name="T71" fmla="*/ 14 h 389"/>
                    <a:gd name="T72" fmla="*/ 11 w 267"/>
                    <a:gd name="T73" fmla="*/ 16 h 389"/>
                    <a:gd name="T74" fmla="*/ 16 w 267"/>
                    <a:gd name="T75" fmla="*/ 19 h 389"/>
                    <a:gd name="T76" fmla="*/ 24 w 267"/>
                    <a:gd name="T77" fmla="*/ 22 h 389"/>
                    <a:gd name="T78" fmla="*/ 28 w 267"/>
                    <a:gd name="T79" fmla="*/ 24 h 389"/>
                    <a:gd name="T80" fmla="*/ 31 w 267"/>
                    <a:gd name="T81" fmla="*/ 27 h 389"/>
                    <a:gd name="T82" fmla="*/ 33 w 267"/>
                    <a:gd name="T83" fmla="*/ 29 h 389"/>
                    <a:gd name="T84" fmla="*/ 34 w 267"/>
                    <a:gd name="T85" fmla="*/ 32 h 389"/>
                    <a:gd name="T86" fmla="*/ 34 w 267"/>
                    <a:gd name="T87" fmla="*/ 36 h 389"/>
                    <a:gd name="T88" fmla="*/ 33 w 267"/>
                    <a:gd name="T89" fmla="*/ 41 h 389"/>
                    <a:gd name="T90" fmla="*/ 30 w 267"/>
                    <a:gd name="T91" fmla="*/ 44 h 389"/>
                    <a:gd name="T92" fmla="*/ 27 w 267"/>
                    <a:gd name="T93" fmla="*/ 46 h 389"/>
                    <a:gd name="T94" fmla="*/ 23 w 267"/>
                    <a:gd name="T95" fmla="*/ 48 h 389"/>
                    <a:gd name="T96" fmla="*/ 18 w 267"/>
                    <a:gd name="T97" fmla="*/ 48 h 3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7"/>
                    <a:gd name="T148" fmla="*/ 0 h 389"/>
                    <a:gd name="T149" fmla="*/ 267 w 267"/>
                    <a:gd name="T150" fmla="*/ 389 h 3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7" h="389">
                      <a:moveTo>
                        <a:pt x="137" y="389"/>
                      </a:moveTo>
                      <a:lnTo>
                        <a:pt x="125" y="389"/>
                      </a:lnTo>
                      <a:lnTo>
                        <a:pt x="114" y="388"/>
                      </a:lnTo>
                      <a:lnTo>
                        <a:pt x="101" y="387"/>
                      </a:lnTo>
                      <a:lnTo>
                        <a:pt x="87" y="385"/>
                      </a:lnTo>
                      <a:lnTo>
                        <a:pt x="65" y="380"/>
                      </a:lnTo>
                      <a:lnTo>
                        <a:pt x="45" y="375"/>
                      </a:lnTo>
                      <a:lnTo>
                        <a:pt x="25" y="368"/>
                      </a:lnTo>
                      <a:lnTo>
                        <a:pt x="0" y="355"/>
                      </a:lnTo>
                      <a:lnTo>
                        <a:pt x="24" y="301"/>
                      </a:lnTo>
                      <a:lnTo>
                        <a:pt x="35" y="308"/>
                      </a:lnTo>
                      <a:lnTo>
                        <a:pt x="42" y="313"/>
                      </a:lnTo>
                      <a:lnTo>
                        <a:pt x="49" y="315"/>
                      </a:lnTo>
                      <a:lnTo>
                        <a:pt x="54" y="316"/>
                      </a:lnTo>
                      <a:lnTo>
                        <a:pt x="63" y="322"/>
                      </a:lnTo>
                      <a:lnTo>
                        <a:pt x="73" y="326"/>
                      </a:lnTo>
                      <a:lnTo>
                        <a:pt x="84" y="329"/>
                      </a:lnTo>
                      <a:lnTo>
                        <a:pt x="95" y="331"/>
                      </a:lnTo>
                      <a:lnTo>
                        <a:pt x="116" y="334"/>
                      </a:lnTo>
                      <a:lnTo>
                        <a:pt x="137" y="335"/>
                      </a:lnTo>
                      <a:lnTo>
                        <a:pt x="150" y="334"/>
                      </a:lnTo>
                      <a:lnTo>
                        <a:pt x="163" y="332"/>
                      </a:lnTo>
                      <a:lnTo>
                        <a:pt x="175" y="328"/>
                      </a:lnTo>
                      <a:lnTo>
                        <a:pt x="185" y="323"/>
                      </a:lnTo>
                      <a:lnTo>
                        <a:pt x="189" y="319"/>
                      </a:lnTo>
                      <a:lnTo>
                        <a:pt x="193" y="315"/>
                      </a:lnTo>
                      <a:lnTo>
                        <a:pt x="196" y="311"/>
                      </a:lnTo>
                      <a:lnTo>
                        <a:pt x="199" y="307"/>
                      </a:lnTo>
                      <a:lnTo>
                        <a:pt x="201" y="302"/>
                      </a:lnTo>
                      <a:lnTo>
                        <a:pt x="203" y="297"/>
                      </a:lnTo>
                      <a:lnTo>
                        <a:pt x="204" y="293"/>
                      </a:lnTo>
                      <a:lnTo>
                        <a:pt x="204" y="287"/>
                      </a:lnTo>
                      <a:lnTo>
                        <a:pt x="203" y="282"/>
                      </a:lnTo>
                      <a:lnTo>
                        <a:pt x="201" y="274"/>
                      </a:lnTo>
                      <a:lnTo>
                        <a:pt x="198" y="268"/>
                      </a:lnTo>
                      <a:lnTo>
                        <a:pt x="194" y="263"/>
                      </a:lnTo>
                      <a:lnTo>
                        <a:pt x="189" y="256"/>
                      </a:lnTo>
                      <a:lnTo>
                        <a:pt x="183" y="250"/>
                      </a:lnTo>
                      <a:lnTo>
                        <a:pt x="175" y="243"/>
                      </a:lnTo>
                      <a:lnTo>
                        <a:pt x="165" y="237"/>
                      </a:lnTo>
                      <a:lnTo>
                        <a:pt x="154" y="230"/>
                      </a:lnTo>
                      <a:lnTo>
                        <a:pt x="139" y="223"/>
                      </a:lnTo>
                      <a:lnTo>
                        <a:pt x="120" y="214"/>
                      </a:lnTo>
                      <a:lnTo>
                        <a:pt x="97" y="205"/>
                      </a:lnTo>
                      <a:lnTo>
                        <a:pt x="72" y="193"/>
                      </a:lnTo>
                      <a:lnTo>
                        <a:pt x="51" y="183"/>
                      </a:lnTo>
                      <a:lnTo>
                        <a:pt x="42" y="178"/>
                      </a:lnTo>
                      <a:lnTo>
                        <a:pt x="35" y="173"/>
                      </a:lnTo>
                      <a:lnTo>
                        <a:pt x="27" y="166"/>
                      </a:lnTo>
                      <a:lnTo>
                        <a:pt x="21" y="161"/>
                      </a:lnTo>
                      <a:lnTo>
                        <a:pt x="15" y="155"/>
                      </a:lnTo>
                      <a:lnTo>
                        <a:pt x="11" y="149"/>
                      </a:lnTo>
                      <a:lnTo>
                        <a:pt x="8" y="143"/>
                      </a:lnTo>
                      <a:lnTo>
                        <a:pt x="5" y="136"/>
                      </a:lnTo>
                      <a:lnTo>
                        <a:pt x="3" y="130"/>
                      </a:lnTo>
                      <a:lnTo>
                        <a:pt x="2" y="122"/>
                      </a:lnTo>
                      <a:lnTo>
                        <a:pt x="0" y="115"/>
                      </a:lnTo>
                      <a:lnTo>
                        <a:pt x="0" y="107"/>
                      </a:lnTo>
                      <a:lnTo>
                        <a:pt x="0" y="95"/>
                      </a:lnTo>
                      <a:lnTo>
                        <a:pt x="3" y="84"/>
                      </a:lnTo>
                      <a:lnTo>
                        <a:pt x="6" y="74"/>
                      </a:lnTo>
                      <a:lnTo>
                        <a:pt x="10" y="63"/>
                      </a:lnTo>
                      <a:lnTo>
                        <a:pt x="15" y="54"/>
                      </a:lnTo>
                      <a:lnTo>
                        <a:pt x="22" y="45"/>
                      </a:lnTo>
                      <a:lnTo>
                        <a:pt x="29" y="38"/>
                      </a:lnTo>
                      <a:lnTo>
                        <a:pt x="38" y="30"/>
                      </a:lnTo>
                      <a:lnTo>
                        <a:pt x="48" y="23"/>
                      </a:lnTo>
                      <a:lnTo>
                        <a:pt x="58" y="17"/>
                      </a:lnTo>
                      <a:lnTo>
                        <a:pt x="69" y="12"/>
                      </a:lnTo>
                      <a:lnTo>
                        <a:pt x="82" y="8"/>
                      </a:lnTo>
                      <a:lnTo>
                        <a:pt x="96" y="4"/>
                      </a:lnTo>
                      <a:lnTo>
                        <a:pt x="110" y="2"/>
                      </a:lnTo>
                      <a:lnTo>
                        <a:pt x="125" y="0"/>
                      </a:lnTo>
                      <a:lnTo>
                        <a:pt x="141" y="0"/>
                      </a:lnTo>
                      <a:lnTo>
                        <a:pt x="153" y="1"/>
                      </a:lnTo>
                      <a:lnTo>
                        <a:pt x="165" y="2"/>
                      </a:lnTo>
                      <a:lnTo>
                        <a:pt x="178" y="4"/>
                      </a:lnTo>
                      <a:lnTo>
                        <a:pt x="190" y="4"/>
                      </a:lnTo>
                      <a:lnTo>
                        <a:pt x="206" y="9"/>
                      </a:lnTo>
                      <a:lnTo>
                        <a:pt x="222" y="14"/>
                      </a:lnTo>
                      <a:lnTo>
                        <a:pt x="238" y="22"/>
                      </a:lnTo>
                      <a:lnTo>
                        <a:pt x="258" y="34"/>
                      </a:lnTo>
                      <a:lnTo>
                        <a:pt x="229" y="83"/>
                      </a:lnTo>
                      <a:lnTo>
                        <a:pt x="213" y="73"/>
                      </a:lnTo>
                      <a:lnTo>
                        <a:pt x="200" y="67"/>
                      </a:lnTo>
                      <a:lnTo>
                        <a:pt x="188" y="62"/>
                      </a:lnTo>
                      <a:lnTo>
                        <a:pt x="175" y="58"/>
                      </a:lnTo>
                      <a:lnTo>
                        <a:pt x="164" y="56"/>
                      </a:lnTo>
                      <a:lnTo>
                        <a:pt x="156" y="54"/>
                      </a:lnTo>
                      <a:lnTo>
                        <a:pt x="146" y="54"/>
                      </a:lnTo>
                      <a:lnTo>
                        <a:pt x="137" y="54"/>
                      </a:lnTo>
                      <a:lnTo>
                        <a:pt x="120" y="55"/>
                      </a:lnTo>
                      <a:lnTo>
                        <a:pt x="107" y="57"/>
                      </a:lnTo>
                      <a:lnTo>
                        <a:pt x="96" y="61"/>
                      </a:lnTo>
                      <a:lnTo>
                        <a:pt x="86" y="67"/>
                      </a:lnTo>
                      <a:lnTo>
                        <a:pt x="82" y="70"/>
                      </a:lnTo>
                      <a:lnTo>
                        <a:pt x="78" y="73"/>
                      </a:lnTo>
                      <a:lnTo>
                        <a:pt x="75" y="76"/>
                      </a:lnTo>
                      <a:lnTo>
                        <a:pt x="72" y="80"/>
                      </a:lnTo>
                      <a:lnTo>
                        <a:pt x="70" y="84"/>
                      </a:lnTo>
                      <a:lnTo>
                        <a:pt x="69" y="88"/>
                      </a:lnTo>
                      <a:lnTo>
                        <a:pt x="68" y="92"/>
                      </a:lnTo>
                      <a:lnTo>
                        <a:pt x="68" y="98"/>
                      </a:lnTo>
                      <a:lnTo>
                        <a:pt x="68" y="104"/>
                      </a:lnTo>
                      <a:lnTo>
                        <a:pt x="69" y="112"/>
                      </a:lnTo>
                      <a:lnTo>
                        <a:pt x="70" y="115"/>
                      </a:lnTo>
                      <a:lnTo>
                        <a:pt x="72" y="117"/>
                      </a:lnTo>
                      <a:lnTo>
                        <a:pt x="74" y="119"/>
                      </a:lnTo>
                      <a:lnTo>
                        <a:pt x="78" y="121"/>
                      </a:lnTo>
                      <a:lnTo>
                        <a:pt x="83" y="127"/>
                      </a:lnTo>
                      <a:lnTo>
                        <a:pt x="88" y="131"/>
                      </a:lnTo>
                      <a:lnTo>
                        <a:pt x="95" y="136"/>
                      </a:lnTo>
                      <a:lnTo>
                        <a:pt x="103" y="140"/>
                      </a:lnTo>
                      <a:lnTo>
                        <a:pt x="127" y="152"/>
                      </a:lnTo>
                      <a:lnTo>
                        <a:pt x="165" y="170"/>
                      </a:lnTo>
                      <a:lnTo>
                        <a:pt x="179" y="176"/>
                      </a:lnTo>
                      <a:lnTo>
                        <a:pt x="192" y="181"/>
                      </a:lnTo>
                      <a:lnTo>
                        <a:pt x="204" y="187"/>
                      </a:lnTo>
                      <a:lnTo>
                        <a:pt x="214" y="193"/>
                      </a:lnTo>
                      <a:lnTo>
                        <a:pt x="223" y="198"/>
                      </a:lnTo>
                      <a:lnTo>
                        <a:pt x="232" y="205"/>
                      </a:lnTo>
                      <a:lnTo>
                        <a:pt x="239" y="210"/>
                      </a:lnTo>
                      <a:lnTo>
                        <a:pt x="246" y="217"/>
                      </a:lnTo>
                      <a:lnTo>
                        <a:pt x="251" y="224"/>
                      </a:lnTo>
                      <a:lnTo>
                        <a:pt x="255" y="230"/>
                      </a:lnTo>
                      <a:lnTo>
                        <a:pt x="260" y="238"/>
                      </a:lnTo>
                      <a:lnTo>
                        <a:pt x="263" y="247"/>
                      </a:lnTo>
                      <a:lnTo>
                        <a:pt x="265" y="254"/>
                      </a:lnTo>
                      <a:lnTo>
                        <a:pt x="266" y="263"/>
                      </a:lnTo>
                      <a:lnTo>
                        <a:pt x="267" y="272"/>
                      </a:lnTo>
                      <a:lnTo>
                        <a:pt x="267" y="282"/>
                      </a:lnTo>
                      <a:lnTo>
                        <a:pt x="267" y="295"/>
                      </a:lnTo>
                      <a:lnTo>
                        <a:pt x="265" y="307"/>
                      </a:lnTo>
                      <a:lnTo>
                        <a:pt x="263" y="317"/>
                      </a:lnTo>
                      <a:lnTo>
                        <a:pt x="259" y="328"/>
                      </a:lnTo>
                      <a:lnTo>
                        <a:pt x="253" y="338"/>
                      </a:lnTo>
                      <a:lnTo>
                        <a:pt x="248" y="346"/>
                      </a:lnTo>
                      <a:lnTo>
                        <a:pt x="240" y="354"/>
                      </a:lnTo>
                      <a:lnTo>
                        <a:pt x="233" y="361"/>
                      </a:lnTo>
                      <a:lnTo>
                        <a:pt x="224" y="368"/>
                      </a:lnTo>
                      <a:lnTo>
                        <a:pt x="214" y="373"/>
                      </a:lnTo>
                      <a:lnTo>
                        <a:pt x="203" y="378"/>
                      </a:lnTo>
                      <a:lnTo>
                        <a:pt x="191" y="382"/>
                      </a:lnTo>
                      <a:lnTo>
                        <a:pt x="179" y="385"/>
                      </a:lnTo>
                      <a:lnTo>
                        <a:pt x="165" y="387"/>
                      </a:lnTo>
                      <a:lnTo>
                        <a:pt x="152" y="389"/>
                      </a:lnTo>
                      <a:lnTo>
                        <a:pt x="137" y="38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65" name="Freeform 32"/>
                <p:cNvSpPr>
                  <a:spLocks noEditPoints="1"/>
                </p:cNvSpPr>
                <p:nvPr/>
              </p:nvSpPr>
              <p:spPr bwMode="auto">
                <a:xfrm>
                  <a:off x="9152" y="3243"/>
                  <a:ext cx="39" cy="267"/>
                </a:xfrm>
                <a:custGeom>
                  <a:avLst/>
                  <a:gdLst>
                    <a:gd name="T0" fmla="*/ 2 w 77"/>
                    <a:gd name="T1" fmla="*/ 67 h 534"/>
                    <a:gd name="T2" fmla="*/ 2 w 77"/>
                    <a:gd name="T3" fmla="*/ 20 h 534"/>
                    <a:gd name="T4" fmla="*/ 9 w 77"/>
                    <a:gd name="T5" fmla="*/ 20 h 534"/>
                    <a:gd name="T6" fmla="*/ 9 w 77"/>
                    <a:gd name="T7" fmla="*/ 67 h 534"/>
                    <a:gd name="T8" fmla="*/ 2 w 77"/>
                    <a:gd name="T9" fmla="*/ 67 h 534"/>
                    <a:gd name="T10" fmla="*/ 5 w 77"/>
                    <a:gd name="T11" fmla="*/ 9 h 534"/>
                    <a:gd name="T12" fmla="*/ 4 w 77"/>
                    <a:gd name="T13" fmla="*/ 9 h 534"/>
                    <a:gd name="T14" fmla="*/ 3 w 77"/>
                    <a:gd name="T15" fmla="*/ 9 h 534"/>
                    <a:gd name="T16" fmla="*/ 3 w 77"/>
                    <a:gd name="T17" fmla="*/ 9 h 534"/>
                    <a:gd name="T18" fmla="*/ 2 w 77"/>
                    <a:gd name="T19" fmla="*/ 8 h 534"/>
                    <a:gd name="T20" fmla="*/ 1 w 77"/>
                    <a:gd name="T21" fmla="*/ 7 h 534"/>
                    <a:gd name="T22" fmla="*/ 1 w 77"/>
                    <a:gd name="T23" fmla="*/ 6 h 534"/>
                    <a:gd name="T24" fmla="*/ 1 w 77"/>
                    <a:gd name="T25" fmla="*/ 5 h 534"/>
                    <a:gd name="T26" fmla="*/ 0 w 77"/>
                    <a:gd name="T27" fmla="*/ 4 h 534"/>
                    <a:gd name="T28" fmla="*/ 1 w 77"/>
                    <a:gd name="T29" fmla="*/ 3 h 534"/>
                    <a:gd name="T30" fmla="*/ 1 w 77"/>
                    <a:gd name="T31" fmla="*/ 3 h 534"/>
                    <a:gd name="T32" fmla="*/ 1 w 77"/>
                    <a:gd name="T33" fmla="*/ 2 h 534"/>
                    <a:gd name="T34" fmla="*/ 2 w 77"/>
                    <a:gd name="T35" fmla="*/ 1 h 534"/>
                    <a:gd name="T36" fmla="*/ 3 w 77"/>
                    <a:gd name="T37" fmla="*/ 1 h 534"/>
                    <a:gd name="T38" fmla="*/ 3 w 77"/>
                    <a:gd name="T39" fmla="*/ 1 h 534"/>
                    <a:gd name="T40" fmla="*/ 4 w 77"/>
                    <a:gd name="T41" fmla="*/ 0 h 534"/>
                    <a:gd name="T42" fmla="*/ 5 w 77"/>
                    <a:gd name="T43" fmla="*/ 0 h 534"/>
                    <a:gd name="T44" fmla="*/ 6 w 77"/>
                    <a:gd name="T45" fmla="*/ 0 h 534"/>
                    <a:gd name="T46" fmla="*/ 7 w 77"/>
                    <a:gd name="T47" fmla="*/ 1 h 534"/>
                    <a:gd name="T48" fmla="*/ 8 w 77"/>
                    <a:gd name="T49" fmla="*/ 1 h 534"/>
                    <a:gd name="T50" fmla="*/ 9 w 77"/>
                    <a:gd name="T51" fmla="*/ 1 h 534"/>
                    <a:gd name="T52" fmla="*/ 9 w 77"/>
                    <a:gd name="T53" fmla="*/ 2 h 534"/>
                    <a:gd name="T54" fmla="*/ 10 w 77"/>
                    <a:gd name="T55" fmla="*/ 3 h 534"/>
                    <a:gd name="T56" fmla="*/ 10 w 77"/>
                    <a:gd name="T57" fmla="*/ 3 h 534"/>
                    <a:gd name="T58" fmla="*/ 10 w 77"/>
                    <a:gd name="T59" fmla="*/ 4 h 534"/>
                    <a:gd name="T60" fmla="*/ 10 w 77"/>
                    <a:gd name="T61" fmla="*/ 5 h 534"/>
                    <a:gd name="T62" fmla="*/ 10 w 77"/>
                    <a:gd name="T63" fmla="*/ 6 h 534"/>
                    <a:gd name="T64" fmla="*/ 9 w 77"/>
                    <a:gd name="T65" fmla="*/ 7 h 534"/>
                    <a:gd name="T66" fmla="*/ 9 w 77"/>
                    <a:gd name="T67" fmla="*/ 8 h 534"/>
                    <a:gd name="T68" fmla="*/ 8 w 77"/>
                    <a:gd name="T69" fmla="*/ 9 h 534"/>
                    <a:gd name="T70" fmla="*/ 7 w 77"/>
                    <a:gd name="T71" fmla="*/ 9 h 534"/>
                    <a:gd name="T72" fmla="*/ 6 w 77"/>
                    <a:gd name="T73" fmla="*/ 9 h 534"/>
                    <a:gd name="T74" fmla="*/ 5 w 77"/>
                    <a:gd name="T75" fmla="*/ 9 h 5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534"/>
                    <a:gd name="T116" fmla="*/ 77 w 77"/>
                    <a:gd name="T117" fmla="*/ 534 h 5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534">
                      <a:moveTo>
                        <a:pt x="9" y="534"/>
                      </a:moveTo>
                      <a:lnTo>
                        <a:pt x="9" y="165"/>
                      </a:lnTo>
                      <a:lnTo>
                        <a:pt x="67" y="165"/>
                      </a:lnTo>
                      <a:lnTo>
                        <a:pt x="67" y="534"/>
                      </a:lnTo>
                      <a:lnTo>
                        <a:pt x="9" y="534"/>
                      </a:lnTo>
                      <a:close/>
                      <a:moveTo>
                        <a:pt x="38" y="77"/>
                      </a:moveTo>
                      <a:lnTo>
                        <a:pt x="31" y="77"/>
                      </a:lnTo>
                      <a:lnTo>
                        <a:pt x="24" y="75"/>
                      </a:lnTo>
                      <a:lnTo>
                        <a:pt x="18" y="72"/>
                      </a:lnTo>
                      <a:lnTo>
                        <a:pt x="12" y="67"/>
                      </a:lnTo>
                      <a:lnTo>
                        <a:pt x="7" y="61"/>
                      </a:lnTo>
                      <a:lnTo>
                        <a:pt x="3" y="54"/>
                      </a:lnTo>
                      <a:lnTo>
                        <a:pt x="1" y="47"/>
                      </a:lnTo>
                      <a:lnTo>
                        <a:pt x="0" y="38"/>
                      </a:lnTo>
                      <a:lnTo>
                        <a:pt x="1" y="31"/>
                      </a:lnTo>
                      <a:lnTo>
                        <a:pt x="3" y="24"/>
                      </a:lnTo>
                      <a:lnTo>
                        <a:pt x="7" y="17"/>
                      </a:lnTo>
                      <a:lnTo>
                        <a:pt x="12" y="12"/>
                      </a:lnTo>
                      <a:lnTo>
                        <a:pt x="18" y="6"/>
                      </a:lnTo>
                      <a:lnTo>
                        <a:pt x="24" y="3"/>
                      </a:lnTo>
                      <a:lnTo>
                        <a:pt x="31" y="0"/>
                      </a:lnTo>
                      <a:lnTo>
                        <a:pt x="38" y="0"/>
                      </a:lnTo>
                      <a:lnTo>
                        <a:pt x="47" y="0"/>
                      </a:lnTo>
                      <a:lnTo>
                        <a:pt x="54" y="3"/>
                      </a:lnTo>
                      <a:lnTo>
                        <a:pt x="62" y="6"/>
                      </a:lnTo>
                      <a:lnTo>
                        <a:pt x="67" y="12"/>
                      </a:lnTo>
                      <a:lnTo>
                        <a:pt x="72" y="17"/>
                      </a:lnTo>
                      <a:lnTo>
                        <a:pt x="75" y="24"/>
                      </a:lnTo>
                      <a:lnTo>
                        <a:pt x="77" y="31"/>
                      </a:lnTo>
                      <a:lnTo>
                        <a:pt x="77" y="38"/>
                      </a:lnTo>
                      <a:lnTo>
                        <a:pt x="77" y="47"/>
                      </a:lnTo>
                      <a:lnTo>
                        <a:pt x="75" y="54"/>
                      </a:lnTo>
                      <a:lnTo>
                        <a:pt x="72" y="61"/>
                      </a:lnTo>
                      <a:lnTo>
                        <a:pt x="67" y="67"/>
                      </a:lnTo>
                      <a:lnTo>
                        <a:pt x="62" y="72"/>
                      </a:lnTo>
                      <a:lnTo>
                        <a:pt x="54" y="75"/>
                      </a:lnTo>
                      <a:lnTo>
                        <a:pt x="47" y="77"/>
                      </a:lnTo>
                      <a:lnTo>
                        <a:pt x="38" y="77"/>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66" name="Freeform 33"/>
                <p:cNvSpPr>
                  <a:spLocks/>
                </p:cNvSpPr>
                <p:nvPr/>
              </p:nvSpPr>
              <p:spPr bwMode="auto">
                <a:xfrm>
                  <a:off x="9257" y="3321"/>
                  <a:ext cx="153" cy="189"/>
                </a:xfrm>
                <a:custGeom>
                  <a:avLst/>
                  <a:gdLst>
                    <a:gd name="T0" fmla="*/ 30 w 306"/>
                    <a:gd name="T1" fmla="*/ 47 h 379"/>
                    <a:gd name="T2" fmla="*/ 30 w 306"/>
                    <a:gd name="T3" fmla="*/ 14 h 379"/>
                    <a:gd name="T4" fmla="*/ 30 w 306"/>
                    <a:gd name="T5" fmla="*/ 12 h 379"/>
                    <a:gd name="T6" fmla="*/ 30 w 306"/>
                    <a:gd name="T7" fmla="*/ 11 h 379"/>
                    <a:gd name="T8" fmla="*/ 30 w 306"/>
                    <a:gd name="T9" fmla="*/ 10 h 379"/>
                    <a:gd name="T10" fmla="*/ 29 w 306"/>
                    <a:gd name="T11" fmla="*/ 9 h 379"/>
                    <a:gd name="T12" fmla="*/ 29 w 306"/>
                    <a:gd name="T13" fmla="*/ 9 h 379"/>
                    <a:gd name="T14" fmla="*/ 29 w 306"/>
                    <a:gd name="T15" fmla="*/ 8 h 379"/>
                    <a:gd name="T16" fmla="*/ 28 w 306"/>
                    <a:gd name="T17" fmla="*/ 8 h 379"/>
                    <a:gd name="T18" fmla="*/ 28 w 306"/>
                    <a:gd name="T19" fmla="*/ 7 h 379"/>
                    <a:gd name="T20" fmla="*/ 27 w 306"/>
                    <a:gd name="T21" fmla="*/ 7 h 379"/>
                    <a:gd name="T22" fmla="*/ 26 w 306"/>
                    <a:gd name="T23" fmla="*/ 7 h 379"/>
                    <a:gd name="T24" fmla="*/ 25 w 306"/>
                    <a:gd name="T25" fmla="*/ 7 h 379"/>
                    <a:gd name="T26" fmla="*/ 24 w 306"/>
                    <a:gd name="T27" fmla="*/ 7 h 379"/>
                    <a:gd name="T28" fmla="*/ 24 w 306"/>
                    <a:gd name="T29" fmla="*/ 7 h 379"/>
                    <a:gd name="T30" fmla="*/ 23 w 306"/>
                    <a:gd name="T31" fmla="*/ 7 h 379"/>
                    <a:gd name="T32" fmla="*/ 22 w 306"/>
                    <a:gd name="T33" fmla="*/ 7 h 379"/>
                    <a:gd name="T34" fmla="*/ 21 w 306"/>
                    <a:gd name="T35" fmla="*/ 7 h 379"/>
                    <a:gd name="T36" fmla="*/ 20 w 306"/>
                    <a:gd name="T37" fmla="*/ 8 h 379"/>
                    <a:gd name="T38" fmla="*/ 19 w 306"/>
                    <a:gd name="T39" fmla="*/ 8 h 379"/>
                    <a:gd name="T40" fmla="*/ 19 w 306"/>
                    <a:gd name="T41" fmla="*/ 9 h 379"/>
                    <a:gd name="T42" fmla="*/ 18 w 306"/>
                    <a:gd name="T43" fmla="*/ 9 h 379"/>
                    <a:gd name="T44" fmla="*/ 15 w 306"/>
                    <a:gd name="T45" fmla="*/ 11 h 379"/>
                    <a:gd name="T46" fmla="*/ 13 w 306"/>
                    <a:gd name="T47" fmla="*/ 13 h 379"/>
                    <a:gd name="T48" fmla="*/ 10 w 306"/>
                    <a:gd name="T49" fmla="*/ 16 h 379"/>
                    <a:gd name="T50" fmla="*/ 7 w 306"/>
                    <a:gd name="T51" fmla="*/ 19 h 379"/>
                    <a:gd name="T52" fmla="*/ 7 w 306"/>
                    <a:gd name="T53" fmla="*/ 47 h 379"/>
                    <a:gd name="T54" fmla="*/ 0 w 306"/>
                    <a:gd name="T55" fmla="*/ 47 h 379"/>
                    <a:gd name="T56" fmla="*/ 0 w 306"/>
                    <a:gd name="T57" fmla="*/ 1 h 379"/>
                    <a:gd name="T58" fmla="*/ 7 w 306"/>
                    <a:gd name="T59" fmla="*/ 1 h 379"/>
                    <a:gd name="T60" fmla="*/ 7 w 306"/>
                    <a:gd name="T61" fmla="*/ 11 h 379"/>
                    <a:gd name="T62" fmla="*/ 10 w 306"/>
                    <a:gd name="T63" fmla="*/ 8 h 379"/>
                    <a:gd name="T64" fmla="*/ 11 w 306"/>
                    <a:gd name="T65" fmla="*/ 7 h 379"/>
                    <a:gd name="T66" fmla="*/ 12 w 306"/>
                    <a:gd name="T67" fmla="*/ 6 h 379"/>
                    <a:gd name="T68" fmla="*/ 14 w 306"/>
                    <a:gd name="T69" fmla="*/ 4 h 379"/>
                    <a:gd name="T70" fmla="*/ 15 w 306"/>
                    <a:gd name="T71" fmla="*/ 3 h 379"/>
                    <a:gd name="T72" fmla="*/ 17 w 306"/>
                    <a:gd name="T73" fmla="*/ 2 h 379"/>
                    <a:gd name="T74" fmla="*/ 18 w 306"/>
                    <a:gd name="T75" fmla="*/ 2 h 379"/>
                    <a:gd name="T76" fmla="*/ 19 w 306"/>
                    <a:gd name="T77" fmla="*/ 1 h 379"/>
                    <a:gd name="T78" fmla="*/ 21 w 306"/>
                    <a:gd name="T79" fmla="*/ 0 h 379"/>
                    <a:gd name="T80" fmla="*/ 22 w 306"/>
                    <a:gd name="T81" fmla="*/ 0 h 379"/>
                    <a:gd name="T82" fmla="*/ 24 w 306"/>
                    <a:gd name="T83" fmla="*/ 0 h 379"/>
                    <a:gd name="T84" fmla="*/ 26 w 306"/>
                    <a:gd name="T85" fmla="*/ 0 h 379"/>
                    <a:gd name="T86" fmla="*/ 27 w 306"/>
                    <a:gd name="T87" fmla="*/ 0 h 379"/>
                    <a:gd name="T88" fmla="*/ 28 w 306"/>
                    <a:gd name="T89" fmla="*/ 0 h 379"/>
                    <a:gd name="T90" fmla="*/ 30 w 306"/>
                    <a:gd name="T91" fmla="*/ 0 h 379"/>
                    <a:gd name="T92" fmla="*/ 31 w 306"/>
                    <a:gd name="T93" fmla="*/ 0 h 379"/>
                    <a:gd name="T94" fmla="*/ 33 w 306"/>
                    <a:gd name="T95" fmla="*/ 1 h 379"/>
                    <a:gd name="T96" fmla="*/ 34 w 306"/>
                    <a:gd name="T97" fmla="*/ 1 h 379"/>
                    <a:gd name="T98" fmla="*/ 35 w 306"/>
                    <a:gd name="T99" fmla="*/ 2 h 379"/>
                    <a:gd name="T100" fmla="*/ 36 w 306"/>
                    <a:gd name="T101" fmla="*/ 3 h 379"/>
                    <a:gd name="T102" fmla="*/ 36 w 306"/>
                    <a:gd name="T103" fmla="*/ 4 h 379"/>
                    <a:gd name="T104" fmla="*/ 37 w 306"/>
                    <a:gd name="T105" fmla="*/ 5 h 379"/>
                    <a:gd name="T106" fmla="*/ 37 w 306"/>
                    <a:gd name="T107" fmla="*/ 6 h 379"/>
                    <a:gd name="T108" fmla="*/ 38 w 306"/>
                    <a:gd name="T109" fmla="*/ 7 h 379"/>
                    <a:gd name="T110" fmla="*/ 38 w 306"/>
                    <a:gd name="T111" fmla="*/ 8 h 379"/>
                    <a:gd name="T112" fmla="*/ 38 w 306"/>
                    <a:gd name="T113" fmla="*/ 9 h 379"/>
                    <a:gd name="T114" fmla="*/ 38 w 306"/>
                    <a:gd name="T115" fmla="*/ 11 h 379"/>
                    <a:gd name="T116" fmla="*/ 38 w 306"/>
                    <a:gd name="T117" fmla="*/ 12 h 379"/>
                    <a:gd name="T118" fmla="*/ 38 w 306"/>
                    <a:gd name="T119" fmla="*/ 47 h 379"/>
                    <a:gd name="T120" fmla="*/ 30 w 306"/>
                    <a:gd name="T121" fmla="*/ 47 h 3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6"/>
                    <a:gd name="T184" fmla="*/ 0 h 379"/>
                    <a:gd name="T185" fmla="*/ 306 w 306"/>
                    <a:gd name="T186" fmla="*/ 379 h 3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6" h="379">
                      <a:moveTo>
                        <a:pt x="243" y="379"/>
                      </a:moveTo>
                      <a:lnTo>
                        <a:pt x="243" y="117"/>
                      </a:lnTo>
                      <a:lnTo>
                        <a:pt x="243" y="102"/>
                      </a:lnTo>
                      <a:lnTo>
                        <a:pt x="243" y="92"/>
                      </a:lnTo>
                      <a:lnTo>
                        <a:pt x="241" y="85"/>
                      </a:lnTo>
                      <a:lnTo>
                        <a:pt x="239" y="77"/>
                      </a:lnTo>
                      <a:lnTo>
                        <a:pt x="235" y="73"/>
                      </a:lnTo>
                      <a:lnTo>
                        <a:pt x="233" y="69"/>
                      </a:lnTo>
                      <a:lnTo>
                        <a:pt x="229" y="65"/>
                      </a:lnTo>
                      <a:lnTo>
                        <a:pt x="224" y="62"/>
                      </a:lnTo>
                      <a:lnTo>
                        <a:pt x="218" y="60"/>
                      </a:lnTo>
                      <a:lnTo>
                        <a:pt x="213" y="59"/>
                      </a:lnTo>
                      <a:lnTo>
                        <a:pt x="206" y="59"/>
                      </a:lnTo>
                      <a:lnTo>
                        <a:pt x="199" y="58"/>
                      </a:lnTo>
                      <a:lnTo>
                        <a:pt x="192" y="59"/>
                      </a:lnTo>
                      <a:lnTo>
                        <a:pt x="186" y="59"/>
                      </a:lnTo>
                      <a:lnTo>
                        <a:pt x="180" y="61"/>
                      </a:lnTo>
                      <a:lnTo>
                        <a:pt x="172" y="63"/>
                      </a:lnTo>
                      <a:lnTo>
                        <a:pt x="165" y="67"/>
                      </a:lnTo>
                      <a:lnTo>
                        <a:pt x="157" y="70"/>
                      </a:lnTo>
                      <a:lnTo>
                        <a:pt x="150" y="74"/>
                      </a:lnTo>
                      <a:lnTo>
                        <a:pt x="141" y="79"/>
                      </a:lnTo>
                      <a:lnTo>
                        <a:pt x="124" y="92"/>
                      </a:lnTo>
                      <a:lnTo>
                        <a:pt x="104" y="109"/>
                      </a:lnTo>
                      <a:lnTo>
                        <a:pt x="82" y="131"/>
                      </a:lnTo>
                      <a:lnTo>
                        <a:pt x="59" y="155"/>
                      </a:lnTo>
                      <a:lnTo>
                        <a:pt x="59" y="379"/>
                      </a:lnTo>
                      <a:lnTo>
                        <a:pt x="0" y="379"/>
                      </a:lnTo>
                      <a:lnTo>
                        <a:pt x="0" y="10"/>
                      </a:lnTo>
                      <a:lnTo>
                        <a:pt x="59" y="10"/>
                      </a:lnTo>
                      <a:lnTo>
                        <a:pt x="59" y="88"/>
                      </a:lnTo>
                      <a:lnTo>
                        <a:pt x="76" y="70"/>
                      </a:lnTo>
                      <a:lnTo>
                        <a:pt x="89" y="58"/>
                      </a:lnTo>
                      <a:lnTo>
                        <a:pt x="99" y="48"/>
                      </a:lnTo>
                      <a:lnTo>
                        <a:pt x="112" y="39"/>
                      </a:lnTo>
                      <a:lnTo>
                        <a:pt x="122" y="30"/>
                      </a:lnTo>
                      <a:lnTo>
                        <a:pt x="132" y="23"/>
                      </a:lnTo>
                      <a:lnTo>
                        <a:pt x="144" y="16"/>
                      </a:lnTo>
                      <a:lnTo>
                        <a:pt x="157" y="10"/>
                      </a:lnTo>
                      <a:lnTo>
                        <a:pt x="170" y="5"/>
                      </a:lnTo>
                      <a:lnTo>
                        <a:pt x="183" y="2"/>
                      </a:lnTo>
                      <a:lnTo>
                        <a:pt x="196" y="0"/>
                      </a:lnTo>
                      <a:lnTo>
                        <a:pt x="209" y="0"/>
                      </a:lnTo>
                      <a:lnTo>
                        <a:pt x="220" y="0"/>
                      </a:lnTo>
                      <a:lnTo>
                        <a:pt x="231" y="1"/>
                      </a:lnTo>
                      <a:lnTo>
                        <a:pt x="242" y="3"/>
                      </a:lnTo>
                      <a:lnTo>
                        <a:pt x="250" y="7"/>
                      </a:lnTo>
                      <a:lnTo>
                        <a:pt x="259" y="10"/>
                      </a:lnTo>
                      <a:lnTo>
                        <a:pt x="267" y="14"/>
                      </a:lnTo>
                      <a:lnTo>
                        <a:pt x="275" y="19"/>
                      </a:lnTo>
                      <a:lnTo>
                        <a:pt x="281" y="26"/>
                      </a:lnTo>
                      <a:lnTo>
                        <a:pt x="287" y="32"/>
                      </a:lnTo>
                      <a:lnTo>
                        <a:pt x="292" y="40"/>
                      </a:lnTo>
                      <a:lnTo>
                        <a:pt x="296" y="48"/>
                      </a:lnTo>
                      <a:lnTo>
                        <a:pt x="300" y="57"/>
                      </a:lnTo>
                      <a:lnTo>
                        <a:pt x="303" y="68"/>
                      </a:lnTo>
                      <a:lnTo>
                        <a:pt x="305" y="78"/>
                      </a:lnTo>
                      <a:lnTo>
                        <a:pt x="306" y="90"/>
                      </a:lnTo>
                      <a:lnTo>
                        <a:pt x="306" y="102"/>
                      </a:lnTo>
                      <a:lnTo>
                        <a:pt x="306" y="379"/>
                      </a:lnTo>
                      <a:lnTo>
                        <a:pt x="243" y="379"/>
                      </a:lnTo>
                      <a:close/>
                    </a:path>
                  </a:pathLst>
                </a:custGeom>
                <a:solidFill>
                  <a:srgbClr val="1F1A17"/>
                </a:solidFill>
                <a:ln w="9525">
                  <a:noFill/>
                  <a:round/>
                  <a:headEnd/>
                  <a:tailEnd/>
                </a:ln>
              </p:spPr>
              <p:txBody>
                <a:bodyPr/>
                <a:lstStyle/>
                <a:p>
                  <a:endParaRPr lang="en-US">
                    <a:latin typeface="Georgia" pitchFamily="18" charset="0"/>
                  </a:endParaRPr>
                </a:p>
              </p:txBody>
            </p:sp>
          </p:grpSp>
          <p:grpSp>
            <p:nvGrpSpPr>
              <p:cNvPr id="6" name="Group 34"/>
              <p:cNvGrpSpPr>
                <a:grpSpLocks/>
              </p:cNvGrpSpPr>
              <p:nvPr/>
            </p:nvGrpSpPr>
            <p:grpSpPr bwMode="auto">
              <a:xfrm>
                <a:off x="7677" y="3700"/>
                <a:ext cx="1677" cy="301"/>
                <a:chOff x="7677" y="3700"/>
                <a:chExt cx="1677" cy="301"/>
              </a:xfrm>
            </p:grpSpPr>
            <p:sp>
              <p:nvSpPr>
                <p:cNvPr id="21648" name="Freeform 35"/>
                <p:cNvSpPr>
                  <a:spLocks noEditPoints="1"/>
                </p:cNvSpPr>
                <p:nvPr/>
              </p:nvSpPr>
              <p:spPr bwMode="auto">
                <a:xfrm>
                  <a:off x="7677" y="3729"/>
                  <a:ext cx="180" cy="268"/>
                </a:xfrm>
                <a:custGeom>
                  <a:avLst/>
                  <a:gdLst>
                    <a:gd name="T0" fmla="*/ 27 w 360"/>
                    <a:gd name="T1" fmla="*/ 9 h 534"/>
                    <a:gd name="T2" fmla="*/ 26 w 360"/>
                    <a:gd name="T3" fmla="*/ 8 h 534"/>
                    <a:gd name="T4" fmla="*/ 24 w 360"/>
                    <a:gd name="T5" fmla="*/ 7 h 534"/>
                    <a:gd name="T6" fmla="*/ 22 w 360"/>
                    <a:gd name="T7" fmla="*/ 7 h 534"/>
                    <a:gd name="T8" fmla="*/ 9 w 360"/>
                    <a:gd name="T9" fmla="*/ 7 h 534"/>
                    <a:gd name="T10" fmla="*/ 20 w 360"/>
                    <a:gd name="T11" fmla="*/ 31 h 534"/>
                    <a:gd name="T12" fmla="*/ 23 w 360"/>
                    <a:gd name="T13" fmla="*/ 31 h 534"/>
                    <a:gd name="T14" fmla="*/ 25 w 360"/>
                    <a:gd name="T15" fmla="*/ 31 h 534"/>
                    <a:gd name="T16" fmla="*/ 27 w 360"/>
                    <a:gd name="T17" fmla="*/ 30 h 534"/>
                    <a:gd name="T18" fmla="*/ 29 w 360"/>
                    <a:gd name="T19" fmla="*/ 28 h 534"/>
                    <a:gd name="T20" fmla="*/ 30 w 360"/>
                    <a:gd name="T21" fmla="*/ 26 h 534"/>
                    <a:gd name="T22" fmla="*/ 31 w 360"/>
                    <a:gd name="T23" fmla="*/ 24 h 534"/>
                    <a:gd name="T24" fmla="*/ 33 w 360"/>
                    <a:gd name="T25" fmla="*/ 22 h 534"/>
                    <a:gd name="T26" fmla="*/ 33 w 360"/>
                    <a:gd name="T27" fmla="*/ 19 h 534"/>
                    <a:gd name="T28" fmla="*/ 33 w 360"/>
                    <a:gd name="T29" fmla="*/ 16 h 534"/>
                    <a:gd name="T30" fmla="*/ 31 w 360"/>
                    <a:gd name="T31" fmla="*/ 13 h 534"/>
                    <a:gd name="T32" fmla="*/ 30 w 360"/>
                    <a:gd name="T33" fmla="*/ 11 h 534"/>
                    <a:gd name="T34" fmla="*/ 28 w 360"/>
                    <a:gd name="T35" fmla="*/ 9 h 534"/>
                    <a:gd name="T36" fmla="*/ 17 w 360"/>
                    <a:gd name="T37" fmla="*/ 39 h 534"/>
                    <a:gd name="T38" fmla="*/ 9 w 360"/>
                    <a:gd name="T39" fmla="*/ 68 h 534"/>
                    <a:gd name="T40" fmla="*/ 0 w 360"/>
                    <a:gd name="T41" fmla="*/ 0 h 534"/>
                    <a:gd name="T42" fmla="*/ 23 w 360"/>
                    <a:gd name="T43" fmla="*/ 0 h 534"/>
                    <a:gd name="T44" fmla="*/ 28 w 360"/>
                    <a:gd name="T45" fmla="*/ 1 h 534"/>
                    <a:gd name="T46" fmla="*/ 31 w 360"/>
                    <a:gd name="T47" fmla="*/ 2 h 534"/>
                    <a:gd name="T48" fmla="*/ 35 w 360"/>
                    <a:gd name="T49" fmla="*/ 4 h 534"/>
                    <a:gd name="T50" fmla="*/ 38 w 360"/>
                    <a:gd name="T51" fmla="*/ 6 h 534"/>
                    <a:gd name="T52" fmla="*/ 40 w 360"/>
                    <a:gd name="T53" fmla="*/ 9 h 534"/>
                    <a:gd name="T54" fmla="*/ 41 w 360"/>
                    <a:gd name="T55" fmla="*/ 13 h 534"/>
                    <a:gd name="T56" fmla="*/ 42 w 360"/>
                    <a:gd name="T57" fmla="*/ 17 h 534"/>
                    <a:gd name="T58" fmla="*/ 42 w 360"/>
                    <a:gd name="T59" fmla="*/ 20 h 534"/>
                    <a:gd name="T60" fmla="*/ 41 w 360"/>
                    <a:gd name="T61" fmla="*/ 24 h 534"/>
                    <a:gd name="T62" fmla="*/ 40 w 360"/>
                    <a:gd name="T63" fmla="*/ 28 h 534"/>
                    <a:gd name="T64" fmla="*/ 38 w 360"/>
                    <a:gd name="T65" fmla="*/ 30 h 534"/>
                    <a:gd name="T66" fmla="*/ 36 w 360"/>
                    <a:gd name="T67" fmla="*/ 31 h 534"/>
                    <a:gd name="T68" fmla="*/ 35 w 360"/>
                    <a:gd name="T69" fmla="*/ 33 h 534"/>
                    <a:gd name="T70" fmla="*/ 33 w 360"/>
                    <a:gd name="T71" fmla="*/ 35 h 534"/>
                    <a:gd name="T72" fmla="*/ 30 w 360"/>
                    <a:gd name="T73" fmla="*/ 36 h 534"/>
                    <a:gd name="T74" fmla="*/ 27 w 360"/>
                    <a:gd name="T75" fmla="*/ 37 h 534"/>
                    <a:gd name="T76" fmla="*/ 45 w 360"/>
                    <a:gd name="T77" fmla="*/ 68 h 5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0"/>
                    <a:gd name="T118" fmla="*/ 0 h 534"/>
                    <a:gd name="T119" fmla="*/ 360 w 360"/>
                    <a:gd name="T120" fmla="*/ 534 h 5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0" h="534">
                      <a:moveTo>
                        <a:pt x="228" y="72"/>
                      </a:moveTo>
                      <a:lnTo>
                        <a:pt x="223" y="67"/>
                      </a:lnTo>
                      <a:lnTo>
                        <a:pt x="218" y="63"/>
                      </a:lnTo>
                      <a:lnTo>
                        <a:pt x="211" y="60"/>
                      </a:lnTo>
                      <a:lnTo>
                        <a:pt x="203" y="57"/>
                      </a:lnTo>
                      <a:lnTo>
                        <a:pt x="194" y="55"/>
                      </a:lnTo>
                      <a:lnTo>
                        <a:pt x="183" y="53"/>
                      </a:lnTo>
                      <a:lnTo>
                        <a:pt x="170" y="53"/>
                      </a:lnTo>
                      <a:lnTo>
                        <a:pt x="155" y="53"/>
                      </a:lnTo>
                      <a:lnTo>
                        <a:pt x="68" y="53"/>
                      </a:lnTo>
                      <a:lnTo>
                        <a:pt x="68" y="247"/>
                      </a:lnTo>
                      <a:lnTo>
                        <a:pt x="155" y="247"/>
                      </a:lnTo>
                      <a:lnTo>
                        <a:pt x="168" y="247"/>
                      </a:lnTo>
                      <a:lnTo>
                        <a:pt x="180" y="246"/>
                      </a:lnTo>
                      <a:lnTo>
                        <a:pt x="191" y="244"/>
                      </a:lnTo>
                      <a:lnTo>
                        <a:pt x="202" y="241"/>
                      </a:lnTo>
                      <a:lnTo>
                        <a:pt x="210" y="237"/>
                      </a:lnTo>
                      <a:lnTo>
                        <a:pt x="220" y="233"/>
                      </a:lnTo>
                      <a:lnTo>
                        <a:pt x="227" y="228"/>
                      </a:lnTo>
                      <a:lnTo>
                        <a:pt x="235" y="221"/>
                      </a:lnTo>
                      <a:lnTo>
                        <a:pt x="241" y="215"/>
                      </a:lnTo>
                      <a:lnTo>
                        <a:pt x="246" y="207"/>
                      </a:lnTo>
                      <a:lnTo>
                        <a:pt x="252" y="199"/>
                      </a:lnTo>
                      <a:lnTo>
                        <a:pt x="255" y="190"/>
                      </a:lnTo>
                      <a:lnTo>
                        <a:pt x="258" y="180"/>
                      </a:lnTo>
                      <a:lnTo>
                        <a:pt x="260" y="169"/>
                      </a:lnTo>
                      <a:lnTo>
                        <a:pt x="263" y="157"/>
                      </a:lnTo>
                      <a:lnTo>
                        <a:pt x="263" y="145"/>
                      </a:lnTo>
                      <a:lnTo>
                        <a:pt x="261" y="132"/>
                      </a:lnTo>
                      <a:lnTo>
                        <a:pt x="260" y="122"/>
                      </a:lnTo>
                      <a:lnTo>
                        <a:pt x="257" y="111"/>
                      </a:lnTo>
                      <a:lnTo>
                        <a:pt x="253" y="101"/>
                      </a:lnTo>
                      <a:lnTo>
                        <a:pt x="248" y="93"/>
                      </a:lnTo>
                      <a:lnTo>
                        <a:pt x="242" y="85"/>
                      </a:lnTo>
                      <a:lnTo>
                        <a:pt x="236" y="78"/>
                      </a:lnTo>
                      <a:lnTo>
                        <a:pt x="228" y="72"/>
                      </a:lnTo>
                      <a:close/>
                      <a:moveTo>
                        <a:pt x="287" y="534"/>
                      </a:moveTo>
                      <a:lnTo>
                        <a:pt x="136" y="306"/>
                      </a:lnTo>
                      <a:lnTo>
                        <a:pt x="68" y="306"/>
                      </a:lnTo>
                      <a:lnTo>
                        <a:pt x="68" y="534"/>
                      </a:lnTo>
                      <a:lnTo>
                        <a:pt x="0" y="534"/>
                      </a:lnTo>
                      <a:lnTo>
                        <a:pt x="0" y="0"/>
                      </a:lnTo>
                      <a:lnTo>
                        <a:pt x="165" y="0"/>
                      </a:lnTo>
                      <a:lnTo>
                        <a:pt x="188" y="0"/>
                      </a:lnTo>
                      <a:lnTo>
                        <a:pt x="207" y="1"/>
                      </a:lnTo>
                      <a:lnTo>
                        <a:pt x="224" y="4"/>
                      </a:lnTo>
                      <a:lnTo>
                        <a:pt x="239" y="8"/>
                      </a:lnTo>
                      <a:lnTo>
                        <a:pt x="252" y="12"/>
                      </a:lnTo>
                      <a:lnTo>
                        <a:pt x="265" y="20"/>
                      </a:lnTo>
                      <a:lnTo>
                        <a:pt x="275" y="29"/>
                      </a:lnTo>
                      <a:lnTo>
                        <a:pt x="287" y="38"/>
                      </a:lnTo>
                      <a:lnTo>
                        <a:pt x="297" y="48"/>
                      </a:lnTo>
                      <a:lnTo>
                        <a:pt x="306" y="59"/>
                      </a:lnTo>
                      <a:lnTo>
                        <a:pt x="314" y="71"/>
                      </a:lnTo>
                      <a:lnTo>
                        <a:pt x="319" y="84"/>
                      </a:lnTo>
                      <a:lnTo>
                        <a:pt x="325" y="98"/>
                      </a:lnTo>
                      <a:lnTo>
                        <a:pt x="328" y="113"/>
                      </a:lnTo>
                      <a:lnTo>
                        <a:pt x="330" y="129"/>
                      </a:lnTo>
                      <a:lnTo>
                        <a:pt x="331" y="145"/>
                      </a:lnTo>
                      <a:lnTo>
                        <a:pt x="330" y="160"/>
                      </a:lnTo>
                      <a:lnTo>
                        <a:pt x="328" y="175"/>
                      </a:lnTo>
                      <a:lnTo>
                        <a:pt x="325" y="189"/>
                      </a:lnTo>
                      <a:lnTo>
                        <a:pt x="319" y="204"/>
                      </a:lnTo>
                      <a:lnTo>
                        <a:pt x="313" y="218"/>
                      </a:lnTo>
                      <a:lnTo>
                        <a:pt x="304" y="231"/>
                      </a:lnTo>
                      <a:lnTo>
                        <a:pt x="299" y="236"/>
                      </a:lnTo>
                      <a:lnTo>
                        <a:pt x="294" y="242"/>
                      </a:lnTo>
                      <a:lnTo>
                        <a:pt x="288" y="247"/>
                      </a:lnTo>
                      <a:lnTo>
                        <a:pt x="282" y="252"/>
                      </a:lnTo>
                      <a:lnTo>
                        <a:pt x="274" y="261"/>
                      </a:lnTo>
                      <a:lnTo>
                        <a:pt x="267" y="267"/>
                      </a:lnTo>
                      <a:lnTo>
                        <a:pt x="259" y="274"/>
                      </a:lnTo>
                      <a:lnTo>
                        <a:pt x="251" y="279"/>
                      </a:lnTo>
                      <a:lnTo>
                        <a:pt x="241" y="285"/>
                      </a:lnTo>
                      <a:lnTo>
                        <a:pt x="230" y="289"/>
                      </a:lnTo>
                      <a:lnTo>
                        <a:pt x="218" y="292"/>
                      </a:lnTo>
                      <a:lnTo>
                        <a:pt x="205" y="296"/>
                      </a:lnTo>
                      <a:lnTo>
                        <a:pt x="360" y="534"/>
                      </a:lnTo>
                      <a:lnTo>
                        <a:pt x="287" y="534"/>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49" name="Freeform 36"/>
                <p:cNvSpPr>
                  <a:spLocks noEditPoints="1"/>
                </p:cNvSpPr>
                <p:nvPr/>
              </p:nvSpPr>
              <p:spPr bwMode="auto">
                <a:xfrm>
                  <a:off x="7885" y="3807"/>
                  <a:ext cx="158" cy="194"/>
                </a:xfrm>
                <a:custGeom>
                  <a:avLst/>
                  <a:gdLst>
                    <a:gd name="T0" fmla="*/ 20 w 316"/>
                    <a:gd name="T1" fmla="*/ 7 h 389"/>
                    <a:gd name="T2" fmla="*/ 18 w 316"/>
                    <a:gd name="T3" fmla="*/ 7 h 389"/>
                    <a:gd name="T4" fmla="*/ 16 w 316"/>
                    <a:gd name="T5" fmla="*/ 8 h 389"/>
                    <a:gd name="T6" fmla="*/ 14 w 316"/>
                    <a:gd name="T7" fmla="*/ 9 h 389"/>
                    <a:gd name="T8" fmla="*/ 12 w 316"/>
                    <a:gd name="T9" fmla="*/ 10 h 389"/>
                    <a:gd name="T10" fmla="*/ 11 w 316"/>
                    <a:gd name="T11" fmla="*/ 12 h 389"/>
                    <a:gd name="T12" fmla="*/ 10 w 316"/>
                    <a:gd name="T13" fmla="*/ 14 h 389"/>
                    <a:gd name="T14" fmla="*/ 9 w 316"/>
                    <a:gd name="T15" fmla="*/ 16 h 389"/>
                    <a:gd name="T16" fmla="*/ 31 w 316"/>
                    <a:gd name="T17" fmla="*/ 18 h 389"/>
                    <a:gd name="T18" fmla="*/ 30 w 316"/>
                    <a:gd name="T19" fmla="*/ 15 h 389"/>
                    <a:gd name="T20" fmla="*/ 30 w 316"/>
                    <a:gd name="T21" fmla="*/ 13 h 389"/>
                    <a:gd name="T22" fmla="*/ 29 w 316"/>
                    <a:gd name="T23" fmla="*/ 11 h 389"/>
                    <a:gd name="T24" fmla="*/ 28 w 316"/>
                    <a:gd name="T25" fmla="*/ 10 h 389"/>
                    <a:gd name="T26" fmla="*/ 27 w 316"/>
                    <a:gd name="T27" fmla="*/ 8 h 389"/>
                    <a:gd name="T28" fmla="*/ 25 w 316"/>
                    <a:gd name="T29" fmla="*/ 7 h 389"/>
                    <a:gd name="T30" fmla="*/ 23 w 316"/>
                    <a:gd name="T31" fmla="*/ 7 h 389"/>
                    <a:gd name="T32" fmla="*/ 21 w 316"/>
                    <a:gd name="T33" fmla="*/ 7 h 389"/>
                    <a:gd name="T34" fmla="*/ 9 w 316"/>
                    <a:gd name="T35" fmla="*/ 25 h 389"/>
                    <a:gd name="T36" fmla="*/ 10 w 316"/>
                    <a:gd name="T37" fmla="*/ 29 h 389"/>
                    <a:gd name="T38" fmla="*/ 10 w 316"/>
                    <a:gd name="T39" fmla="*/ 32 h 389"/>
                    <a:gd name="T40" fmla="*/ 11 w 316"/>
                    <a:gd name="T41" fmla="*/ 35 h 389"/>
                    <a:gd name="T42" fmla="*/ 13 w 316"/>
                    <a:gd name="T43" fmla="*/ 38 h 389"/>
                    <a:gd name="T44" fmla="*/ 15 w 316"/>
                    <a:gd name="T45" fmla="*/ 39 h 389"/>
                    <a:gd name="T46" fmla="*/ 19 w 316"/>
                    <a:gd name="T47" fmla="*/ 41 h 389"/>
                    <a:gd name="T48" fmla="*/ 21 w 316"/>
                    <a:gd name="T49" fmla="*/ 41 h 389"/>
                    <a:gd name="T50" fmla="*/ 24 w 316"/>
                    <a:gd name="T51" fmla="*/ 41 h 389"/>
                    <a:gd name="T52" fmla="*/ 27 w 316"/>
                    <a:gd name="T53" fmla="*/ 41 h 389"/>
                    <a:gd name="T54" fmla="*/ 30 w 316"/>
                    <a:gd name="T55" fmla="*/ 40 h 389"/>
                    <a:gd name="T56" fmla="*/ 34 w 316"/>
                    <a:gd name="T57" fmla="*/ 38 h 389"/>
                    <a:gd name="T58" fmla="*/ 39 w 316"/>
                    <a:gd name="T59" fmla="*/ 43 h 389"/>
                    <a:gd name="T60" fmla="*/ 34 w 316"/>
                    <a:gd name="T61" fmla="*/ 45 h 389"/>
                    <a:gd name="T62" fmla="*/ 29 w 316"/>
                    <a:gd name="T63" fmla="*/ 47 h 389"/>
                    <a:gd name="T64" fmla="*/ 25 w 316"/>
                    <a:gd name="T65" fmla="*/ 48 h 389"/>
                    <a:gd name="T66" fmla="*/ 21 w 316"/>
                    <a:gd name="T67" fmla="*/ 48 h 389"/>
                    <a:gd name="T68" fmla="*/ 17 w 316"/>
                    <a:gd name="T69" fmla="*/ 48 h 389"/>
                    <a:gd name="T70" fmla="*/ 12 w 316"/>
                    <a:gd name="T71" fmla="*/ 46 h 389"/>
                    <a:gd name="T72" fmla="*/ 9 w 316"/>
                    <a:gd name="T73" fmla="*/ 44 h 389"/>
                    <a:gd name="T74" fmla="*/ 5 w 316"/>
                    <a:gd name="T75" fmla="*/ 41 h 389"/>
                    <a:gd name="T76" fmla="*/ 3 w 316"/>
                    <a:gd name="T77" fmla="*/ 38 h 389"/>
                    <a:gd name="T78" fmla="*/ 1 w 316"/>
                    <a:gd name="T79" fmla="*/ 34 h 389"/>
                    <a:gd name="T80" fmla="*/ 1 w 316"/>
                    <a:gd name="T81" fmla="*/ 29 h 389"/>
                    <a:gd name="T82" fmla="*/ 0 w 316"/>
                    <a:gd name="T83" fmla="*/ 24 h 389"/>
                    <a:gd name="T84" fmla="*/ 1 w 316"/>
                    <a:gd name="T85" fmla="*/ 19 h 389"/>
                    <a:gd name="T86" fmla="*/ 1 w 316"/>
                    <a:gd name="T87" fmla="*/ 14 h 389"/>
                    <a:gd name="T88" fmla="*/ 3 w 316"/>
                    <a:gd name="T89" fmla="*/ 10 h 389"/>
                    <a:gd name="T90" fmla="*/ 6 w 316"/>
                    <a:gd name="T91" fmla="*/ 6 h 389"/>
                    <a:gd name="T92" fmla="*/ 10 w 316"/>
                    <a:gd name="T93" fmla="*/ 3 h 389"/>
                    <a:gd name="T94" fmla="*/ 12 w 316"/>
                    <a:gd name="T95" fmla="*/ 1 h 389"/>
                    <a:gd name="T96" fmla="*/ 18 w 316"/>
                    <a:gd name="T97" fmla="*/ 0 h 389"/>
                    <a:gd name="T98" fmla="*/ 21 w 316"/>
                    <a:gd name="T99" fmla="*/ 0 h 389"/>
                    <a:gd name="T100" fmla="*/ 25 w 316"/>
                    <a:gd name="T101" fmla="*/ 0 h 389"/>
                    <a:gd name="T102" fmla="*/ 29 w 316"/>
                    <a:gd name="T103" fmla="*/ 1 h 389"/>
                    <a:gd name="T104" fmla="*/ 33 w 316"/>
                    <a:gd name="T105" fmla="*/ 3 h 389"/>
                    <a:gd name="T106" fmla="*/ 35 w 316"/>
                    <a:gd name="T107" fmla="*/ 5 h 389"/>
                    <a:gd name="T108" fmla="*/ 37 w 316"/>
                    <a:gd name="T109" fmla="*/ 8 h 389"/>
                    <a:gd name="T110" fmla="*/ 39 w 316"/>
                    <a:gd name="T111" fmla="*/ 11 h 389"/>
                    <a:gd name="T112" fmla="*/ 40 w 316"/>
                    <a:gd name="T113" fmla="*/ 15 h 389"/>
                    <a:gd name="T114" fmla="*/ 40 w 316"/>
                    <a:gd name="T115" fmla="*/ 19 h 389"/>
                    <a:gd name="T116" fmla="*/ 9 w 316"/>
                    <a:gd name="T117" fmla="*/ 23 h 3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6"/>
                    <a:gd name="T178" fmla="*/ 0 h 389"/>
                    <a:gd name="T179" fmla="*/ 316 w 316"/>
                    <a:gd name="T180" fmla="*/ 389 h 3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6" h="389">
                      <a:moveTo>
                        <a:pt x="170" y="58"/>
                      </a:moveTo>
                      <a:lnTo>
                        <a:pt x="162" y="59"/>
                      </a:lnTo>
                      <a:lnTo>
                        <a:pt x="153" y="60"/>
                      </a:lnTo>
                      <a:lnTo>
                        <a:pt x="144" y="61"/>
                      </a:lnTo>
                      <a:lnTo>
                        <a:pt x="136" y="63"/>
                      </a:lnTo>
                      <a:lnTo>
                        <a:pt x="128" y="66"/>
                      </a:lnTo>
                      <a:lnTo>
                        <a:pt x="121" y="71"/>
                      </a:lnTo>
                      <a:lnTo>
                        <a:pt x="113" y="75"/>
                      </a:lnTo>
                      <a:lnTo>
                        <a:pt x="107" y="80"/>
                      </a:lnTo>
                      <a:lnTo>
                        <a:pt x="101" y="86"/>
                      </a:lnTo>
                      <a:lnTo>
                        <a:pt x="94" y="92"/>
                      </a:lnTo>
                      <a:lnTo>
                        <a:pt x="89" y="100"/>
                      </a:lnTo>
                      <a:lnTo>
                        <a:pt x="83" y="107"/>
                      </a:lnTo>
                      <a:lnTo>
                        <a:pt x="79" y="116"/>
                      </a:lnTo>
                      <a:lnTo>
                        <a:pt x="75" y="125"/>
                      </a:lnTo>
                      <a:lnTo>
                        <a:pt x="72" y="135"/>
                      </a:lnTo>
                      <a:lnTo>
                        <a:pt x="68" y="146"/>
                      </a:lnTo>
                      <a:lnTo>
                        <a:pt x="248" y="146"/>
                      </a:lnTo>
                      <a:lnTo>
                        <a:pt x="248" y="135"/>
                      </a:lnTo>
                      <a:lnTo>
                        <a:pt x="247" y="125"/>
                      </a:lnTo>
                      <a:lnTo>
                        <a:pt x="245" y="116"/>
                      </a:lnTo>
                      <a:lnTo>
                        <a:pt x="244" y="107"/>
                      </a:lnTo>
                      <a:lnTo>
                        <a:pt x="241" y="100"/>
                      </a:lnTo>
                      <a:lnTo>
                        <a:pt x="238" y="92"/>
                      </a:lnTo>
                      <a:lnTo>
                        <a:pt x="233" y="86"/>
                      </a:lnTo>
                      <a:lnTo>
                        <a:pt x="229" y="80"/>
                      </a:lnTo>
                      <a:lnTo>
                        <a:pt x="225" y="75"/>
                      </a:lnTo>
                      <a:lnTo>
                        <a:pt x="218" y="71"/>
                      </a:lnTo>
                      <a:lnTo>
                        <a:pt x="212" y="66"/>
                      </a:lnTo>
                      <a:lnTo>
                        <a:pt x="205" y="63"/>
                      </a:lnTo>
                      <a:lnTo>
                        <a:pt x="197" y="61"/>
                      </a:lnTo>
                      <a:lnTo>
                        <a:pt x="189" y="60"/>
                      </a:lnTo>
                      <a:lnTo>
                        <a:pt x="180" y="59"/>
                      </a:lnTo>
                      <a:lnTo>
                        <a:pt x="170" y="58"/>
                      </a:lnTo>
                      <a:close/>
                      <a:moveTo>
                        <a:pt x="68" y="190"/>
                      </a:moveTo>
                      <a:lnTo>
                        <a:pt x="68" y="206"/>
                      </a:lnTo>
                      <a:lnTo>
                        <a:pt x="71" y="221"/>
                      </a:lnTo>
                      <a:lnTo>
                        <a:pt x="73" y="236"/>
                      </a:lnTo>
                      <a:lnTo>
                        <a:pt x="76" y="250"/>
                      </a:lnTo>
                      <a:lnTo>
                        <a:pt x="80" y="262"/>
                      </a:lnTo>
                      <a:lnTo>
                        <a:pt x="86" y="274"/>
                      </a:lnTo>
                      <a:lnTo>
                        <a:pt x="92" y="285"/>
                      </a:lnTo>
                      <a:lnTo>
                        <a:pt x="99" y="296"/>
                      </a:lnTo>
                      <a:lnTo>
                        <a:pt x="107" y="304"/>
                      </a:lnTo>
                      <a:lnTo>
                        <a:pt x="116" y="313"/>
                      </a:lnTo>
                      <a:lnTo>
                        <a:pt x="125" y="319"/>
                      </a:lnTo>
                      <a:lnTo>
                        <a:pt x="136" y="325"/>
                      </a:lnTo>
                      <a:lnTo>
                        <a:pt x="148" y="330"/>
                      </a:lnTo>
                      <a:lnTo>
                        <a:pt x="159" y="333"/>
                      </a:lnTo>
                      <a:lnTo>
                        <a:pt x="171" y="335"/>
                      </a:lnTo>
                      <a:lnTo>
                        <a:pt x="185" y="335"/>
                      </a:lnTo>
                      <a:lnTo>
                        <a:pt x="197" y="335"/>
                      </a:lnTo>
                      <a:lnTo>
                        <a:pt x="209" y="333"/>
                      </a:lnTo>
                      <a:lnTo>
                        <a:pt x="220" y="331"/>
                      </a:lnTo>
                      <a:lnTo>
                        <a:pt x="232" y="327"/>
                      </a:lnTo>
                      <a:lnTo>
                        <a:pt x="243" y="321"/>
                      </a:lnTo>
                      <a:lnTo>
                        <a:pt x="256" y="315"/>
                      </a:lnTo>
                      <a:lnTo>
                        <a:pt x="269" y="306"/>
                      </a:lnTo>
                      <a:lnTo>
                        <a:pt x="283" y="297"/>
                      </a:lnTo>
                      <a:lnTo>
                        <a:pt x="306" y="345"/>
                      </a:lnTo>
                      <a:lnTo>
                        <a:pt x="287" y="357"/>
                      </a:lnTo>
                      <a:lnTo>
                        <a:pt x="270" y="366"/>
                      </a:lnTo>
                      <a:lnTo>
                        <a:pt x="253" y="374"/>
                      </a:lnTo>
                      <a:lnTo>
                        <a:pt x="237" y="380"/>
                      </a:lnTo>
                      <a:lnTo>
                        <a:pt x="220" y="385"/>
                      </a:lnTo>
                      <a:lnTo>
                        <a:pt x="204" y="387"/>
                      </a:lnTo>
                      <a:lnTo>
                        <a:pt x="188" y="389"/>
                      </a:lnTo>
                      <a:lnTo>
                        <a:pt x="170" y="389"/>
                      </a:lnTo>
                      <a:lnTo>
                        <a:pt x="152" y="388"/>
                      </a:lnTo>
                      <a:lnTo>
                        <a:pt x="134" y="386"/>
                      </a:lnTo>
                      <a:lnTo>
                        <a:pt x="117" y="381"/>
                      </a:lnTo>
                      <a:lnTo>
                        <a:pt x="101" y="375"/>
                      </a:lnTo>
                      <a:lnTo>
                        <a:pt x="86" y="367"/>
                      </a:lnTo>
                      <a:lnTo>
                        <a:pt x="72" y="358"/>
                      </a:lnTo>
                      <a:lnTo>
                        <a:pt x="59" y="347"/>
                      </a:lnTo>
                      <a:lnTo>
                        <a:pt x="47" y="335"/>
                      </a:lnTo>
                      <a:lnTo>
                        <a:pt x="36" y="322"/>
                      </a:lnTo>
                      <a:lnTo>
                        <a:pt x="27" y="307"/>
                      </a:lnTo>
                      <a:lnTo>
                        <a:pt x="19" y="291"/>
                      </a:lnTo>
                      <a:lnTo>
                        <a:pt x="13" y="274"/>
                      </a:lnTo>
                      <a:lnTo>
                        <a:pt x="7" y="256"/>
                      </a:lnTo>
                      <a:lnTo>
                        <a:pt x="3" y="237"/>
                      </a:lnTo>
                      <a:lnTo>
                        <a:pt x="1" y="216"/>
                      </a:lnTo>
                      <a:lnTo>
                        <a:pt x="0" y="194"/>
                      </a:lnTo>
                      <a:lnTo>
                        <a:pt x="1" y="174"/>
                      </a:lnTo>
                      <a:lnTo>
                        <a:pt x="3" y="152"/>
                      </a:lnTo>
                      <a:lnTo>
                        <a:pt x="7" y="133"/>
                      </a:lnTo>
                      <a:lnTo>
                        <a:pt x="13" y="115"/>
                      </a:lnTo>
                      <a:lnTo>
                        <a:pt x="19" y="97"/>
                      </a:lnTo>
                      <a:lnTo>
                        <a:pt x="28" y="81"/>
                      </a:lnTo>
                      <a:lnTo>
                        <a:pt x="37" y="66"/>
                      </a:lnTo>
                      <a:lnTo>
                        <a:pt x="48" y="54"/>
                      </a:lnTo>
                      <a:lnTo>
                        <a:pt x="60" y="42"/>
                      </a:lnTo>
                      <a:lnTo>
                        <a:pt x="73" y="31"/>
                      </a:lnTo>
                      <a:lnTo>
                        <a:pt x="88" y="21"/>
                      </a:lnTo>
                      <a:lnTo>
                        <a:pt x="103" y="14"/>
                      </a:lnTo>
                      <a:lnTo>
                        <a:pt x="120" y="7"/>
                      </a:lnTo>
                      <a:lnTo>
                        <a:pt x="137" y="3"/>
                      </a:lnTo>
                      <a:lnTo>
                        <a:pt x="155" y="1"/>
                      </a:lnTo>
                      <a:lnTo>
                        <a:pt x="175" y="0"/>
                      </a:lnTo>
                      <a:lnTo>
                        <a:pt x="192" y="1"/>
                      </a:lnTo>
                      <a:lnTo>
                        <a:pt x="207" y="3"/>
                      </a:lnTo>
                      <a:lnTo>
                        <a:pt x="220" y="6"/>
                      </a:lnTo>
                      <a:lnTo>
                        <a:pt x="234" y="11"/>
                      </a:lnTo>
                      <a:lnTo>
                        <a:pt x="247" y="17"/>
                      </a:lnTo>
                      <a:lnTo>
                        <a:pt x="258" y="25"/>
                      </a:lnTo>
                      <a:lnTo>
                        <a:pt x="269" y="33"/>
                      </a:lnTo>
                      <a:lnTo>
                        <a:pt x="278" y="43"/>
                      </a:lnTo>
                      <a:lnTo>
                        <a:pt x="287" y="54"/>
                      </a:lnTo>
                      <a:lnTo>
                        <a:pt x="294" y="65"/>
                      </a:lnTo>
                      <a:lnTo>
                        <a:pt x="301" y="78"/>
                      </a:lnTo>
                      <a:lnTo>
                        <a:pt x="306" y="92"/>
                      </a:lnTo>
                      <a:lnTo>
                        <a:pt x="310" y="107"/>
                      </a:lnTo>
                      <a:lnTo>
                        <a:pt x="314" y="122"/>
                      </a:lnTo>
                      <a:lnTo>
                        <a:pt x="316" y="138"/>
                      </a:lnTo>
                      <a:lnTo>
                        <a:pt x="316" y="155"/>
                      </a:lnTo>
                      <a:lnTo>
                        <a:pt x="316" y="190"/>
                      </a:lnTo>
                      <a:lnTo>
                        <a:pt x="68" y="190"/>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50" name="Freeform 37"/>
                <p:cNvSpPr>
                  <a:spLocks/>
                </p:cNvSpPr>
                <p:nvPr/>
              </p:nvSpPr>
              <p:spPr bwMode="auto">
                <a:xfrm>
                  <a:off x="8082" y="3807"/>
                  <a:ext cx="134" cy="194"/>
                </a:xfrm>
                <a:custGeom>
                  <a:avLst/>
                  <a:gdLst>
                    <a:gd name="T0" fmla="*/ 14 w 268"/>
                    <a:gd name="T1" fmla="*/ 48 h 389"/>
                    <a:gd name="T2" fmla="*/ 8 w 268"/>
                    <a:gd name="T3" fmla="*/ 47 h 389"/>
                    <a:gd name="T4" fmla="*/ 0 w 268"/>
                    <a:gd name="T5" fmla="*/ 44 h 389"/>
                    <a:gd name="T6" fmla="*/ 5 w 268"/>
                    <a:gd name="T7" fmla="*/ 39 h 389"/>
                    <a:gd name="T8" fmla="*/ 7 w 268"/>
                    <a:gd name="T9" fmla="*/ 40 h 389"/>
                    <a:gd name="T10" fmla="*/ 11 w 268"/>
                    <a:gd name="T11" fmla="*/ 41 h 389"/>
                    <a:gd name="T12" fmla="*/ 18 w 268"/>
                    <a:gd name="T13" fmla="*/ 41 h 389"/>
                    <a:gd name="T14" fmla="*/ 23 w 268"/>
                    <a:gd name="T15" fmla="*/ 40 h 389"/>
                    <a:gd name="T16" fmla="*/ 24 w 268"/>
                    <a:gd name="T17" fmla="*/ 38 h 389"/>
                    <a:gd name="T18" fmla="*/ 25 w 268"/>
                    <a:gd name="T19" fmla="*/ 37 h 389"/>
                    <a:gd name="T20" fmla="*/ 25 w 268"/>
                    <a:gd name="T21" fmla="*/ 35 h 389"/>
                    <a:gd name="T22" fmla="*/ 24 w 268"/>
                    <a:gd name="T23" fmla="*/ 32 h 389"/>
                    <a:gd name="T24" fmla="*/ 22 w 268"/>
                    <a:gd name="T25" fmla="*/ 30 h 389"/>
                    <a:gd name="T26" fmla="*/ 17 w 268"/>
                    <a:gd name="T27" fmla="*/ 27 h 389"/>
                    <a:gd name="T28" fmla="*/ 9 w 268"/>
                    <a:gd name="T29" fmla="*/ 24 h 389"/>
                    <a:gd name="T30" fmla="*/ 4 w 268"/>
                    <a:gd name="T31" fmla="*/ 21 h 389"/>
                    <a:gd name="T32" fmla="*/ 2 w 268"/>
                    <a:gd name="T33" fmla="*/ 19 h 389"/>
                    <a:gd name="T34" fmla="*/ 1 w 268"/>
                    <a:gd name="T35" fmla="*/ 17 h 389"/>
                    <a:gd name="T36" fmla="*/ 0 w 268"/>
                    <a:gd name="T37" fmla="*/ 14 h 389"/>
                    <a:gd name="T38" fmla="*/ 1 w 268"/>
                    <a:gd name="T39" fmla="*/ 10 h 389"/>
                    <a:gd name="T40" fmla="*/ 2 w 268"/>
                    <a:gd name="T41" fmla="*/ 6 h 389"/>
                    <a:gd name="T42" fmla="*/ 5 w 268"/>
                    <a:gd name="T43" fmla="*/ 3 h 389"/>
                    <a:gd name="T44" fmla="*/ 9 w 268"/>
                    <a:gd name="T45" fmla="*/ 1 h 389"/>
                    <a:gd name="T46" fmla="*/ 13 w 268"/>
                    <a:gd name="T47" fmla="*/ 0 h 389"/>
                    <a:gd name="T48" fmla="*/ 19 w 268"/>
                    <a:gd name="T49" fmla="*/ 0 h 389"/>
                    <a:gd name="T50" fmla="*/ 23 w 268"/>
                    <a:gd name="T51" fmla="*/ 0 h 389"/>
                    <a:gd name="T52" fmla="*/ 29 w 268"/>
                    <a:gd name="T53" fmla="*/ 2 h 389"/>
                    <a:gd name="T54" fmla="*/ 26 w 268"/>
                    <a:gd name="T55" fmla="*/ 9 h 389"/>
                    <a:gd name="T56" fmla="*/ 22 w 268"/>
                    <a:gd name="T57" fmla="*/ 7 h 389"/>
                    <a:gd name="T58" fmla="*/ 18 w 268"/>
                    <a:gd name="T59" fmla="*/ 6 h 389"/>
                    <a:gd name="T60" fmla="*/ 13 w 268"/>
                    <a:gd name="T61" fmla="*/ 7 h 389"/>
                    <a:gd name="T62" fmla="*/ 10 w 268"/>
                    <a:gd name="T63" fmla="*/ 8 h 389"/>
                    <a:gd name="T64" fmla="*/ 9 w 268"/>
                    <a:gd name="T65" fmla="*/ 10 h 389"/>
                    <a:gd name="T66" fmla="*/ 8 w 268"/>
                    <a:gd name="T67" fmla="*/ 11 h 389"/>
                    <a:gd name="T68" fmla="*/ 8 w 268"/>
                    <a:gd name="T69" fmla="*/ 13 h 389"/>
                    <a:gd name="T70" fmla="*/ 9 w 268"/>
                    <a:gd name="T71" fmla="*/ 15 h 389"/>
                    <a:gd name="T72" fmla="*/ 11 w 268"/>
                    <a:gd name="T73" fmla="*/ 16 h 389"/>
                    <a:gd name="T74" fmla="*/ 15 w 268"/>
                    <a:gd name="T75" fmla="*/ 19 h 389"/>
                    <a:gd name="T76" fmla="*/ 24 w 268"/>
                    <a:gd name="T77" fmla="*/ 22 h 389"/>
                    <a:gd name="T78" fmla="*/ 28 w 268"/>
                    <a:gd name="T79" fmla="*/ 24 h 389"/>
                    <a:gd name="T80" fmla="*/ 30 w 268"/>
                    <a:gd name="T81" fmla="*/ 27 h 389"/>
                    <a:gd name="T82" fmla="*/ 33 w 268"/>
                    <a:gd name="T83" fmla="*/ 29 h 389"/>
                    <a:gd name="T84" fmla="*/ 34 w 268"/>
                    <a:gd name="T85" fmla="*/ 32 h 389"/>
                    <a:gd name="T86" fmla="*/ 34 w 268"/>
                    <a:gd name="T87" fmla="*/ 36 h 389"/>
                    <a:gd name="T88" fmla="*/ 33 w 268"/>
                    <a:gd name="T89" fmla="*/ 41 h 389"/>
                    <a:gd name="T90" fmla="*/ 30 w 268"/>
                    <a:gd name="T91" fmla="*/ 44 h 389"/>
                    <a:gd name="T92" fmla="*/ 26 w 268"/>
                    <a:gd name="T93" fmla="*/ 46 h 389"/>
                    <a:gd name="T94" fmla="*/ 22 w 268"/>
                    <a:gd name="T95" fmla="*/ 48 h 389"/>
                    <a:gd name="T96" fmla="*/ 17 w 268"/>
                    <a:gd name="T97" fmla="*/ 48 h 3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8"/>
                    <a:gd name="T148" fmla="*/ 0 h 389"/>
                    <a:gd name="T149" fmla="*/ 268 w 268"/>
                    <a:gd name="T150" fmla="*/ 389 h 3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8" h="389">
                      <a:moveTo>
                        <a:pt x="141" y="389"/>
                      </a:moveTo>
                      <a:lnTo>
                        <a:pt x="127" y="389"/>
                      </a:lnTo>
                      <a:lnTo>
                        <a:pt x="115" y="389"/>
                      </a:lnTo>
                      <a:lnTo>
                        <a:pt x="102" y="387"/>
                      </a:lnTo>
                      <a:lnTo>
                        <a:pt x="88" y="385"/>
                      </a:lnTo>
                      <a:lnTo>
                        <a:pt x="65" y="380"/>
                      </a:lnTo>
                      <a:lnTo>
                        <a:pt x="46" y="375"/>
                      </a:lnTo>
                      <a:lnTo>
                        <a:pt x="26" y="367"/>
                      </a:lnTo>
                      <a:lnTo>
                        <a:pt x="0" y="355"/>
                      </a:lnTo>
                      <a:lnTo>
                        <a:pt x="25" y="301"/>
                      </a:lnTo>
                      <a:lnTo>
                        <a:pt x="34" y="307"/>
                      </a:lnTo>
                      <a:lnTo>
                        <a:pt x="43" y="313"/>
                      </a:lnTo>
                      <a:lnTo>
                        <a:pt x="49" y="315"/>
                      </a:lnTo>
                      <a:lnTo>
                        <a:pt x="54" y="316"/>
                      </a:lnTo>
                      <a:lnTo>
                        <a:pt x="63" y="321"/>
                      </a:lnTo>
                      <a:lnTo>
                        <a:pt x="73" y="326"/>
                      </a:lnTo>
                      <a:lnTo>
                        <a:pt x="84" y="329"/>
                      </a:lnTo>
                      <a:lnTo>
                        <a:pt x="95" y="331"/>
                      </a:lnTo>
                      <a:lnTo>
                        <a:pt x="117" y="334"/>
                      </a:lnTo>
                      <a:lnTo>
                        <a:pt x="136" y="335"/>
                      </a:lnTo>
                      <a:lnTo>
                        <a:pt x="150" y="334"/>
                      </a:lnTo>
                      <a:lnTo>
                        <a:pt x="163" y="332"/>
                      </a:lnTo>
                      <a:lnTo>
                        <a:pt x="175" y="328"/>
                      </a:lnTo>
                      <a:lnTo>
                        <a:pt x="185" y="322"/>
                      </a:lnTo>
                      <a:lnTo>
                        <a:pt x="190" y="319"/>
                      </a:lnTo>
                      <a:lnTo>
                        <a:pt x="193" y="315"/>
                      </a:lnTo>
                      <a:lnTo>
                        <a:pt x="196" y="311"/>
                      </a:lnTo>
                      <a:lnTo>
                        <a:pt x="199" y="306"/>
                      </a:lnTo>
                      <a:lnTo>
                        <a:pt x="201" y="302"/>
                      </a:lnTo>
                      <a:lnTo>
                        <a:pt x="203" y="298"/>
                      </a:lnTo>
                      <a:lnTo>
                        <a:pt x="203" y="292"/>
                      </a:lnTo>
                      <a:lnTo>
                        <a:pt x="205" y="287"/>
                      </a:lnTo>
                      <a:lnTo>
                        <a:pt x="203" y="282"/>
                      </a:lnTo>
                      <a:lnTo>
                        <a:pt x="201" y="274"/>
                      </a:lnTo>
                      <a:lnTo>
                        <a:pt x="198" y="268"/>
                      </a:lnTo>
                      <a:lnTo>
                        <a:pt x="195" y="262"/>
                      </a:lnTo>
                      <a:lnTo>
                        <a:pt x="188" y="256"/>
                      </a:lnTo>
                      <a:lnTo>
                        <a:pt x="183" y="250"/>
                      </a:lnTo>
                      <a:lnTo>
                        <a:pt x="176" y="243"/>
                      </a:lnTo>
                      <a:lnTo>
                        <a:pt x="166" y="237"/>
                      </a:lnTo>
                      <a:lnTo>
                        <a:pt x="154" y="230"/>
                      </a:lnTo>
                      <a:lnTo>
                        <a:pt x="139" y="223"/>
                      </a:lnTo>
                      <a:lnTo>
                        <a:pt x="121" y="214"/>
                      </a:lnTo>
                      <a:lnTo>
                        <a:pt x="97" y="205"/>
                      </a:lnTo>
                      <a:lnTo>
                        <a:pt x="72" y="194"/>
                      </a:lnTo>
                      <a:lnTo>
                        <a:pt x="51" y="183"/>
                      </a:lnTo>
                      <a:lnTo>
                        <a:pt x="43" y="178"/>
                      </a:lnTo>
                      <a:lnTo>
                        <a:pt x="34" y="172"/>
                      </a:lnTo>
                      <a:lnTo>
                        <a:pt x="28" y="167"/>
                      </a:lnTo>
                      <a:lnTo>
                        <a:pt x="21" y="161"/>
                      </a:lnTo>
                      <a:lnTo>
                        <a:pt x="16" y="155"/>
                      </a:lnTo>
                      <a:lnTo>
                        <a:pt x="12" y="149"/>
                      </a:lnTo>
                      <a:lnTo>
                        <a:pt x="7" y="142"/>
                      </a:lnTo>
                      <a:lnTo>
                        <a:pt x="5" y="136"/>
                      </a:lnTo>
                      <a:lnTo>
                        <a:pt x="3" y="130"/>
                      </a:lnTo>
                      <a:lnTo>
                        <a:pt x="1" y="122"/>
                      </a:lnTo>
                      <a:lnTo>
                        <a:pt x="0" y="115"/>
                      </a:lnTo>
                      <a:lnTo>
                        <a:pt x="0" y="107"/>
                      </a:lnTo>
                      <a:lnTo>
                        <a:pt x="1" y="95"/>
                      </a:lnTo>
                      <a:lnTo>
                        <a:pt x="3" y="85"/>
                      </a:lnTo>
                      <a:lnTo>
                        <a:pt x="6" y="74"/>
                      </a:lnTo>
                      <a:lnTo>
                        <a:pt x="11" y="63"/>
                      </a:lnTo>
                      <a:lnTo>
                        <a:pt x="16" y="54"/>
                      </a:lnTo>
                      <a:lnTo>
                        <a:pt x="22" y="45"/>
                      </a:lnTo>
                      <a:lnTo>
                        <a:pt x="31" y="37"/>
                      </a:lnTo>
                      <a:lnTo>
                        <a:pt x="40" y="30"/>
                      </a:lnTo>
                      <a:lnTo>
                        <a:pt x="49" y="22"/>
                      </a:lnTo>
                      <a:lnTo>
                        <a:pt x="60" y="17"/>
                      </a:lnTo>
                      <a:lnTo>
                        <a:pt x="72" y="12"/>
                      </a:lnTo>
                      <a:lnTo>
                        <a:pt x="85" y="7"/>
                      </a:lnTo>
                      <a:lnTo>
                        <a:pt x="97" y="4"/>
                      </a:lnTo>
                      <a:lnTo>
                        <a:pt x="111" y="2"/>
                      </a:lnTo>
                      <a:lnTo>
                        <a:pt x="126" y="0"/>
                      </a:lnTo>
                      <a:lnTo>
                        <a:pt x="141" y="0"/>
                      </a:lnTo>
                      <a:lnTo>
                        <a:pt x="153" y="1"/>
                      </a:lnTo>
                      <a:lnTo>
                        <a:pt x="165" y="2"/>
                      </a:lnTo>
                      <a:lnTo>
                        <a:pt x="178" y="4"/>
                      </a:lnTo>
                      <a:lnTo>
                        <a:pt x="190" y="4"/>
                      </a:lnTo>
                      <a:lnTo>
                        <a:pt x="207" y="9"/>
                      </a:lnTo>
                      <a:lnTo>
                        <a:pt x="222" y="14"/>
                      </a:lnTo>
                      <a:lnTo>
                        <a:pt x="239" y="21"/>
                      </a:lnTo>
                      <a:lnTo>
                        <a:pt x="258" y="34"/>
                      </a:lnTo>
                      <a:lnTo>
                        <a:pt x="229" y="82"/>
                      </a:lnTo>
                      <a:lnTo>
                        <a:pt x="213" y="73"/>
                      </a:lnTo>
                      <a:lnTo>
                        <a:pt x="200" y="66"/>
                      </a:lnTo>
                      <a:lnTo>
                        <a:pt x="188" y="62"/>
                      </a:lnTo>
                      <a:lnTo>
                        <a:pt x="176" y="58"/>
                      </a:lnTo>
                      <a:lnTo>
                        <a:pt x="167" y="56"/>
                      </a:lnTo>
                      <a:lnTo>
                        <a:pt x="157" y="54"/>
                      </a:lnTo>
                      <a:lnTo>
                        <a:pt x="147" y="54"/>
                      </a:lnTo>
                      <a:lnTo>
                        <a:pt x="136" y="54"/>
                      </a:lnTo>
                      <a:lnTo>
                        <a:pt x="121" y="55"/>
                      </a:lnTo>
                      <a:lnTo>
                        <a:pt x="107" y="57"/>
                      </a:lnTo>
                      <a:lnTo>
                        <a:pt x="95" y="61"/>
                      </a:lnTo>
                      <a:lnTo>
                        <a:pt x="86" y="66"/>
                      </a:lnTo>
                      <a:lnTo>
                        <a:pt x="81" y="70"/>
                      </a:lnTo>
                      <a:lnTo>
                        <a:pt x="78" y="73"/>
                      </a:lnTo>
                      <a:lnTo>
                        <a:pt x="75" y="76"/>
                      </a:lnTo>
                      <a:lnTo>
                        <a:pt x="73" y="80"/>
                      </a:lnTo>
                      <a:lnTo>
                        <a:pt x="71" y="85"/>
                      </a:lnTo>
                      <a:lnTo>
                        <a:pt x="70" y="88"/>
                      </a:lnTo>
                      <a:lnTo>
                        <a:pt x="69" y="93"/>
                      </a:lnTo>
                      <a:lnTo>
                        <a:pt x="69" y="97"/>
                      </a:lnTo>
                      <a:lnTo>
                        <a:pt x="69" y="104"/>
                      </a:lnTo>
                      <a:lnTo>
                        <a:pt x="70" y="111"/>
                      </a:lnTo>
                      <a:lnTo>
                        <a:pt x="71" y="115"/>
                      </a:lnTo>
                      <a:lnTo>
                        <a:pt x="72" y="117"/>
                      </a:lnTo>
                      <a:lnTo>
                        <a:pt x="75" y="120"/>
                      </a:lnTo>
                      <a:lnTo>
                        <a:pt x="78" y="121"/>
                      </a:lnTo>
                      <a:lnTo>
                        <a:pt x="84" y="126"/>
                      </a:lnTo>
                      <a:lnTo>
                        <a:pt x="89" y="131"/>
                      </a:lnTo>
                      <a:lnTo>
                        <a:pt x="95" y="136"/>
                      </a:lnTo>
                      <a:lnTo>
                        <a:pt x="104" y="140"/>
                      </a:lnTo>
                      <a:lnTo>
                        <a:pt x="127" y="152"/>
                      </a:lnTo>
                      <a:lnTo>
                        <a:pt x="165" y="170"/>
                      </a:lnTo>
                      <a:lnTo>
                        <a:pt x="180" y="176"/>
                      </a:lnTo>
                      <a:lnTo>
                        <a:pt x="192" y="181"/>
                      </a:lnTo>
                      <a:lnTo>
                        <a:pt x="203" y="186"/>
                      </a:lnTo>
                      <a:lnTo>
                        <a:pt x="214" y="193"/>
                      </a:lnTo>
                      <a:lnTo>
                        <a:pt x="224" y="198"/>
                      </a:lnTo>
                      <a:lnTo>
                        <a:pt x="232" y="205"/>
                      </a:lnTo>
                      <a:lnTo>
                        <a:pt x="239" y="210"/>
                      </a:lnTo>
                      <a:lnTo>
                        <a:pt x="245" y="216"/>
                      </a:lnTo>
                      <a:lnTo>
                        <a:pt x="251" y="224"/>
                      </a:lnTo>
                      <a:lnTo>
                        <a:pt x="256" y="230"/>
                      </a:lnTo>
                      <a:lnTo>
                        <a:pt x="259" y="238"/>
                      </a:lnTo>
                      <a:lnTo>
                        <a:pt x="262" y="246"/>
                      </a:lnTo>
                      <a:lnTo>
                        <a:pt x="265" y="254"/>
                      </a:lnTo>
                      <a:lnTo>
                        <a:pt x="267" y="263"/>
                      </a:lnTo>
                      <a:lnTo>
                        <a:pt x="268" y="272"/>
                      </a:lnTo>
                      <a:lnTo>
                        <a:pt x="268" y="282"/>
                      </a:lnTo>
                      <a:lnTo>
                        <a:pt x="267" y="295"/>
                      </a:lnTo>
                      <a:lnTo>
                        <a:pt x="266" y="306"/>
                      </a:lnTo>
                      <a:lnTo>
                        <a:pt x="262" y="317"/>
                      </a:lnTo>
                      <a:lnTo>
                        <a:pt x="259" y="328"/>
                      </a:lnTo>
                      <a:lnTo>
                        <a:pt x="254" y="337"/>
                      </a:lnTo>
                      <a:lnTo>
                        <a:pt x="248" y="346"/>
                      </a:lnTo>
                      <a:lnTo>
                        <a:pt x="241" y="353"/>
                      </a:lnTo>
                      <a:lnTo>
                        <a:pt x="233" y="361"/>
                      </a:lnTo>
                      <a:lnTo>
                        <a:pt x="225" y="367"/>
                      </a:lnTo>
                      <a:lnTo>
                        <a:pt x="215" y="373"/>
                      </a:lnTo>
                      <a:lnTo>
                        <a:pt x="205" y="378"/>
                      </a:lnTo>
                      <a:lnTo>
                        <a:pt x="194" y="381"/>
                      </a:lnTo>
                      <a:lnTo>
                        <a:pt x="182" y="385"/>
                      </a:lnTo>
                      <a:lnTo>
                        <a:pt x="169" y="387"/>
                      </a:lnTo>
                      <a:lnTo>
                        <a:pt x="155" y="389"/>
                      </a:lnTo>
                      <a:lnTo>
                        <a:pt x="141" y="38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51" name="Freeform 38"/>
                <p:cNvSpPr>
                  <a:spLocks noEditPoints="1"/>
                </p:cNvSpPr>
                <p:nvPr/>
              </p:nvSpPr>
              <p:spPr bwMode="auto">
                <a:xfrm>
                  <a:off x="8270" y="3729"/>
                  <a:ext cx="41" cy="268"/>
                </a:xfrm>
                <a:custGeom>
                  <a:avLst/>
                  <a:gdLst>
                    <a:gd name="T0" fmla="*/ 1 w 82"/>
                    <a:gd name="T1" fmla="*/ 68 h 534"/>
                    <a:gd name="T2" fmla="*/ 1 w 82"/>
                    <a:gd name="T3" fmla="*/ 21 h 534"/>
                    <a:gd name="T4" fmla="*/ 10 w 82"/>
                    <a:gd name="T5" fmla="*/ 21 h 534"/>
                    <a:gd name="T6" fmla="*/ 10 w 82"/>
                    <a:gd name="T7" fmla="*/ 68 h 534"/>
                    <a:gd name="T8" fmla="*/ 1 w 82"/>
                    <a:gd name="T9" fmla="*/ 68 h 534"/>
                    <a:gd name="T10" fmla="*/ 5 w 82"/>
                    <a:gd name="T11" fmla="*/ 10 h 534"/>
                    <a:gd name="T12" fmla="*/ 3 w 82"/>
                    <a:gd name="T13" fmla="*/ 10 h 534"/>
                    <a:gd name="T14" fmla="*/ 3 w 82"/>
                    <a:gd name="T15" fmla="*/ 10 h 534"/>
                    <a:gd name="T16" fmla="*/ 3 w 82"/>
                    <a:gd name="T17" fmla="*/ 9 h 534"/>
                    <a:gd name="T18" fmla="*/ 1 w 82"/>
                    <a:gd name="T19" fmla="*/ 9 h 534"/>
                    <a:gd name="T20" fmla="*/ 1 w 82"/>
                    <a:gd name="T21" fmla="*/ 8 h 534"/>
                    <a:gd name="T22" fmla="*/ 1 w 82"/>
                    <a:gd name="T23" fmla="*/ 7 h 534"/>
                    <a:gd name="T24" fmla="*/ 1 w 82"/>
                    <a:gd name="T25" fmla="*/ 6 h 534"/>
                    <a:gd name="T26" fmla="*/ 0 w 82"/>
                    <a:gd name="T27" fmla="*/ 5 h 534"/>
                    <a:gd name="T28" fmla="*/ 1 w 82"/>
                    <a:gd name="T29" fmla="*/ 4 h 534"/>
                    <a:gd name="T30" fmla="*/ 1 w 82"/>
                    <a:gd name="T31" fmla="*/ 3 h 534"/>
                    <a:gd name="T32" fmla="*/ 1 w 82"/>
                    <a:gd name="T33" fmla="*/ 3 h 534"/>
                    <a:gd name="T34" fmla="*/ 1 w 82"/>
                    <a:gd name="T35" fmla="*/ 2 h 534"/>
                    <a:gd name="T36" fmla="*/ 3 w 82"/>
                    <a:gd name="T37" fmla="*/ 1 h 534"/>
                    <a:gd name="T38" fmla="*/ 3 w 82"/>
                    <a:gd name="T39" fmla="*/ 1 h 534"/>
                    <a:gd name="T40" fmla="*/ 3 w 82"/>
                    <a:gd name="T41" fmla="*/ 0 h 534"/>
                    <a:gd name="T42" fmla="*/ 5 w 82"/>
                    <a:gd name="T43" fmla="*/ 0 h 534"/>
                    <a:gd name="T44" fmla="*/ 5 w 82"/>
                    <a:gd name="T45" fmla="*/ 0 h 534"/>
                    <a:gd name="T46" fmla="*/ 7 w 82"/>
                    <a:gd name="T47" fmla="*/ 1 h 534"/>
                    <a:gd name="T48" fmla="*/ 7 w 82"/>
                    <a:gd name="T49" fmla="*/ 1 h 534"/>
                    <a:gd name="T50" fmla="*/ 9 w 82"/>
                    <a:gd name="T51" fmla="*/ 2 h 534"/>
                    <a:gd name="T52" fmla="*/ 10 w 82"/>
                    <a:gd name="T53" fmla="*/ 3 h 534"/>
                    <a:gd name="T54" fmla="*/ 10 w 82"/>
                    <a:gd name="T55" fmla="*/ 3 h 534"/>
                    <a:gd name="T56" fmla="*/ 10 w 82"/>
                    <a:gd name="T57" fmla="*/ 4 h 534"/>
                    <a:gd name="T58" fmla="*/ 10 w 82"/>
                    <a:gd name="T59" fmla="*/ 5 h 534"/>
                    <a:gd name="T60" fmla="*/ 10 w 82"/>
                    <a:gd name="T61" fmla="*/ 6 h 534"/>
                    <a:gd name="T62" fmla="*/ 10 w 82"/>
                    <a:gd name="T63" fmla="*/ 7 h 534"/>
                    <a:gd name="T64" fmla="*/ 10 w 82"/>
                    <a:gd name="T65" fmla="*/ 8 h 534"/>
                    <a:gd name="T66" fmla="*/ 9 w 82"/>
                    <a:gd name="T67" fmla="*/ 9 h 534"/>
                    <a:gd name="T68" fmla="*/ 7 w 82"/>
                    <a:gd name="T69" fmla="*/ 9 h 534"/>
                    <a:gd name="T70" fmla="*/ 7 w 82"/>
                    <a:gd name="T71" fmla="*/ 10 h 534"/>
                    <a:gd name="T72" fmla="*/ 5 w 82"/>
                    <a:gd name="T73" fmla="*/ 10 h 534"/>
                    <a:gd name="T74" fmla="*/ 5 w 82"/>
                    <a:gd name="T75" fmla="*/ 10 h 5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2"/>
                    <a:gd name="T115" fmla="*/ 0 h 534"/>
                    <a:gd name="T116" fmla="*/ 82 w 82"/>
                    <a:gd name="T117" fmla="*/ 534 h 5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2" h="534">
                      <a:moveTo>
                        <a:pt x="9" y="534"/>
                      </a:moveTo>
                      <a:lnTo>
                        <a:pt x="9" y="165"/>
                      </a:lnTo>
                      <a:lnTo>
                        <a:pt x="73" y="165"/>
                      </a:lnTo>
                      <a:lnTo>
                        <a:pt x="73" y="534"/>
                      </a:lnTo>
                      <a:lnTo>
                        <a:pt x="9" y="534"/>
                      </a:lnTo>
                      <a:close/>
                      <a:moveTo>
                        <a:pt x="38" y="77"/>
                      </a:moveTo>
                      <a:lnTo>
                        <a:pt x="31" y="77"/>
                      </a:lnTo>
                      <a:lnTo>
                        <a:pt x="24" y="75"/>
                      </a:lnTo>
                      <a:lnTo>
                        <a:pt x="18" y="71"/>
                      </a:lnTo>
                      <a:lnTo>
                        <a:pt x="12" y="67"/>
                      </a:lnTo>
                      <a:lnTo>
                        <a:pt x="6" y="61"/>
                      </a:lnTo>
                      <a:lnTo>
                        <a:pt x="3" y="54"/>
                      </a:lnTo>
                      <a:lnTo>
                        <a:pt x="1" y="47"/>
                      </a:lnTo>
                      <a:lnTo>
                        <a:pt x="0" y="38"/>
                      </a:lnTo>
                      <a:lnTo>
                        <a:pt x="1" y="31"/>
                      </a:lnTo>
                      <a:lnTo>
                        <a:pt x="3" y="24"/>
                      </a:lnTo>
                      <a:lnTo>
                        <a:pt x="6" y="17"/>
                      </a:lnTo>
                      <a:lnTo>
                        <a:pt x="12" y="11"/>
                      </a:lnTo>
                      <a:lnTo>
                        <a:pt x="18" y="6"/>
                      </a:lnTo>
                      <a:lnTo>
                        <a:pt x="24" y="3"/>
                      </a:lnTo>
                      <a:lnTo>
                        <a:pt x="31" y="0"/>
                      </a:lnTo>
                      <a:lnTo>
                        <a:pt x="38" y="0"/>
                      </a:lnTo>
                      <a:lnTo>
                        <a:pt x="47" y="0"/>
                      </a:lnTo>
                      <a:lnTo>
                        <a:pt x="56" y="3"/>
                      </a:lnTo>
                      <a:lnTo>
                        <a:pt x="63" y="6"/>
                      </a:lnTo>
                      <a:lnTo>
                        <a:pt x="69" y="11"/>
                      </a:lnTo>
                      <a:lnTo>
                        <a:pt x="75" y="17"/>
                      </a:lnTo>
                      <a:lnTo>
                        <a:pt x="79" y="24"/>
                      </a:lnTo>
                      <a:lnTo>
                        <a:pt x="81" y="31"/>
                      </a:lnTo>
                      <a:lnTo>
                        <a:pt x="82" y="38"/>
                      </a:lnTo>
                      <a:lnTo>
                        <a:pt x="81" y="47"/>
                      </a:lnTo>
                      <a:lnTo>
                        <a:pt x="79" y="54"/>
                      </a:lnTo>
                      <a:lnTo>
                        <a:pt x="75" y="61"/>
                      </a:lnTo>
                      <a:lnTo>
                        <a:pt x="69" y="67"/>
                      </a:lnTo>
                      <a:lnTo>
                        <a:pt x="63" y="71"/>
                      </a:lnTo>
                      <a:lnTo>
                        <a:pt x="56" y="75"/>
                      </a:lnTo>
                      <a:lnTo>
                        <a:pt x="47" y="77"/>
                      </a:lnTo>
                      <a:lnTo>
                        <a:pt x="38" y="77"/>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52" name="Freeform 39"/>
                <p:cNvSpPr>
                  <a:spLocks noEditPoints="1"/>
                </p:cNvSpPr>
                <p:nvPr/>
              </p:nvSpPr>
              <p:spPr bwMode="auto">
                <a:xfrm>
                  <a:off x="8357" y="3700"/>
                  <a:ext cx="168" cy="301"/>
                </a:xfrm>
                <a:custGeom>
                  <a:avLst/>
                  <a:gdLst>
                    <a:gd name="T0" fmla="*/ 35 w 336"/>
                    <a:gd name="T1" fmla="*/ 42 h 603"/>
                    <a:gd name="T2" fmla="*/ 34 w 336"/>
                    <a:gd name="T3" fmla="*/ 39 h 603"/>
                    <a:gd name="T4" fmla="*/ 33 w 336"/>
                    <a:gd name="T5" fmla="*/ 37 h 603"/>
                    <a:gd name="T6" fmla="*/ 31 w 336"/>
                    <a:gd name="T7" fmla="*/ 35 h 603"/>
                    <a:gd name="T8" fmla="*/ 29 w 336"/>
                    <a:gd name="T9" fmla="*/ 34 h 603"/>
                    <a:gd name="T10" fmla="*/ 26 w 336"/>
                    <a:gd name="T11" fmla="*/ 34 h 603"/>
                    <a:gd name="T12" fmla="*/ 22 w 336"/>
                    <a:gd name="T13" fmla="*/ 34 h 603"/>
                    <a:gd name="T14" fmla="*/ 20 w 336"/>
                    <a:gd name="T15" fmla="*/ 34 h 603"/>
                    <a:gd name="T16" fmla="*/ 17 w 336"/>
                    <a:gd name="T17" fmla="*/ 36 h 603"/>
                    <a:gd name="T18" fmla="*/ 14 w 336"/>
                    <a:gd name="T19" fmla="*/ 37 h 603"/>
                    <a:gd name="T20" fmla="*/ 11 w 336"/>
                    <a:gd name="T21" fmla="*/ 40 h 603"/>
                    <a:gd name="T22" fmla="*/ 11 w 336"/>
                    <a:gd name="T23" fmla="*/ 43 h 603"/>
                    <a:gd name="T24" fmla="*/ 10 w 336"/>
                    <a:gd name="T25" fmla="*/ 46 h 603"/>
                    <a:gd name="T26" fmla="*/ 9 w 336"/>
                    <a:gd name="T27" fmla="*/ 50 h 603"/>
                    <a:gd name="T28" fmla="*/ 9 w 336"/>
                    <a:gd name="T29" fmla="*/ 53 h 603"/>
                    <a:gd name="T30" fmla="*/ 9 w 336"/>
                    <a:gd name="T31" fmla="*/ 57 h 603"/>
                    <a:gd name="T32" fmla="*/ 10 w 336"/>
                    <a:gd name="T33" fmla="*/ 60 h 603"/>
                    <a:gd name="T34" fmla="*/ 11 w 336"/>
                    <a:gd name="T35" fmla="*/ 62 h 603"/>
                    <a:gd name="T36" fmla="*/ 12 w 336"/>
                    <a:gd name="T37" fmla="*/ 64 h 603"/>
                    <a:gd name="T38" fmla="*/ 14 w 336"/>
                    <a:gd name="T39" fmla="*/ 66 h 603"/>
                    <a:gd name="T40" fmla="*/ 17 w 336"/>
                    <a:gd name="T41" fmla="*/ 67 h 603"/>
                    <a:gd name="T42" fmla="*/ 20 w 336"/>
                    <a:gd name="T43" fmla="*/ 68 h 603"/>
                    <a:gd name="T44" fmla="*/ 21 w 336"/>
                    <a:gd name="T45" fmla="*/ 68 h 603"/>
                    <a:gd name="T46" fmla="*/ 23 w 336"/>
                    <a:gd name="T47" fmla="*/ 67 h 603"/>
                    <a:gd name="T48" fmla="*/ 26 w 336"/>
                    <a:gd name="T49" fmla="*/ 66 h 603"/>
                    <a:gd name="T50" fmla="*/ 28 w 336"/>
                    <a:gd name="T51" fmla="*/ 65 h 603"/>
                    <a:gd name="T52" fmla="*/ 30 w 336"/>
                    <a:gd name="T53" fmla="*/ 64 h 603"/>
                    <a:gd name="T54" fmla="*/ 34 w 336"/>
                    <a:gd name="T55" fmla="*/ 61 h 603"/>
                    <a:gd name="T56" fmla="*/ 35 w 336"/>
                    <a:gd name="T57" fmla="*/ 44 h 603"/>
                    <a:gd name="T58" fmla="*/ 35 w 336"/>
                    <a:gd name="T59" fmla="*/ 68 h 603"/>
                    <a:gd name="T60" fmla="*/ 31 w 336"/>
                    <a:gd name="T61" fmla="*/ 71 h 603"/>
                    <a:gd name="T62" fmla="*/ 27 w 336"/>
                    <a:gd name="T63" fmla="*/ 73 h 603"/>
                    <a:gd name="T64" fmla="*/ 23 w 336"/>
                    <a:gd name="T65" fmla="*/ 75 h 603"/>
                    <a:gd name="T66" fmla="*/ 20 w 336"/>
                    <a:gd name="T67" fmla="*/ 75 h 603"/>
                    <a:gd name="T68" fmla="*/ 15 w 336"/>
                    <a:gd name="T69" fmla="*/ 75 h 603"/>
                    <a:gd name="T70" fmla="*/ 11 w 336"/>
                    <a:gd name="T71" fmla="*/ 73 h 603"/>
                    <a:gd name="T72" fmla="*/ 9 w 336"/>
                    <a:gd name="T73" fmla="*/ 71 h 603"/>
                    <a:gd name="T74" fmla="*/ 5 w 336"/>
                    <a:gd name="T75" fmla="*/ 69 h 603"/>
                    <a:gd name="T76" fmla="*/ 3 w 336"/>
                    <a:gd name="T77" fmla="*/ 65 h 603"/>
                    <a:gd name="T78" fmla="*/ 1 w 336"/>
                    <a:gd name="T79" fmla="*/ 61 h 603"/>
                    <a:gd name="T80" fmla="*/ 1 w 336"/>
                    <a:gd name="T81" fmla="*/ 57 h 603"/>
                    <a:gd name="T82" fmla="*/ 0 w 336"/>
                    <a:gd name="T83" fmla="*/ 52 h 603"/>
                    <a:gd name="T84" fmla="*/ 1 w 336"/>
                    <a:gd name="T85" fmla="*/ 47 h 603"/>
                    <a:gd name="T86" fmla="*/ 1 w 336"/>
                    <a:gd name="T87" fmla="*/ 42 h 603"/>
                    <a:gd name="T88" fmla="*/ 3 w 336"/>
                    <a:gd name="T89" fmla="*/ 37 h 603"/>
                    <a:gd name="T90" fmla="*/ 6 w 336"/>
                    <a:gd name="T91" fmla="*/ 34 h 603"/>
                    <a:gd name="T92" fmla="*/ 11 w 336"/>
                    <a:gd name="T93" fmla="*/ 30 h 603"/>
                    <a:gd name="T94" fmla="*/ 14 w 336"/>
                    <a:gd name="T95" fmla="*/ 28 h 603"/>
                    <a:gd name="T96" fmla="*/ 19 w 336"/>
                    <a:gd name="T97" fmla="*/ 27 h 603"/>
                    <a:gd name="T98" fmla="*/ 23 w 336"/>
                    <a:gd name="T99" fmla="*/ 26 h 603"/>
                    <a:gd name="T100" fmla="*/ 27 w 336"/>
                    <a:gd name="T101" fmla="*/ 27 h 603"/>
                    <a:gd name="T102" fmla="*/ 29 w 336"/>
                    <a:gd name="T103" fmla="*/ 27 h 603"/>
                    <a:gd name="T104" fmla="*/ 33 w 336"/>
                    <a:gd name="T105" fmla="*/ 28 h 603"/>
                    <a:gd name="T106" fmla="*/ 35 w 336"/>
                    <a:gd name="T107" fmla="*/ 30 h 603"/>
                    <a:gd name="T108" fmla="*/ 42 w 336"/>
                    <a:gd name="T109" fmla="*/ 0 h 603"/>
                    <a:gd name="T110" fmla="*/ 35 w 336"/>
                    <a:gd name="T111" fmla="*/ 74 h 6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6"/>
                    <a:gd name="T169" fmla="*/ 0 h 603"/>
                    <a:gd name="T170" fmla="*/ 336 w 336"/>
                    <a:gd name="T171" fmla="*/ 603 h 60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6" h="603">
                      <a:moveTo>
                        <a:pt x="278" y="355"/>
                      </a:moveTo>
                      <a:lnTo>
                        <a:pt x="277" y="336"/>
                      </a:lnTo>
                      <a:lnTo>
                        <a:pt x="275" y="323"/>
                      </a:lnTo>
                      <a:lnTo>
                        <a:pt x="271" y="314"/>
                      </a:lnTo>
                      <a:lnTo>
                        <a:pt x="268" y="306"/>
                      </a:lnTo>
                      <a:lnTo>
                        <a:pt x="264" y="300"/>
                      </a:lnTo>
                      <a:lnTo>
                        <a:pt x="259" y="293"/>
                      </a:lnTo>
                      <a:lnTo>
                        <a:pt x="251" y="287"/>
                      </a:lnTo>
                      <a:lnTo>
                        <a:pt x="242" y="281"/>
                      </a:lnTo>
                      <a:lnTo>
                        <a:pt x="233" y="278"/>
                      </a:lnTo>
                      <a:lnTo>
                        <a:pt x="221" y="275"/>
                      </a:lnTo>
                      <a:lnTo>
                        <a:pt x="209" y="273"/>
                      </a:lnTo>
                      <a:lnTo>
                        <a:pt x="195" y="272"/>
                      </a:lnTo>
                      <a:lnTo>
                        <a:pt x="180" y="273"/>
                      </a:lnTo>
                      <a:lnTo>
                        <a:pt x="167" y="275"/>
                      </a:lnTo>
                      <a:lnTo>
                        <a:pt x="155" y="278"/>
                      </a:lnTo>
                      <a:lnTo>
                        <a:pt x="143" y="283"/>
                      </a:lnTo>
                      <a:lnTo>
                        <a:pt x="131" y="289"/>
                      </a:lnTo>
                      <a:lnTo>
                        <a:pt x="120" y="295"/>
                      </a:lnTo>
                      <a:lnTo>
                        <a:pt x="112" y="303"/>
                      </a:lnTo>
                      <a:lnTo>
                        <a:pt x="103" y="313"/>
                      </a:lnTo>
                      <a:lnTo>
                        <a:pt x="95" y="322"/>
                      </a:lnTo>
                      <a:lnTo>
                        <a:pt x="88" y="334"/>
                      </a:lnTo>
                      <a:lnTo>
                        <a:pt x="82" y="346"/>
                      </a:lnTo>
                      <a:lnTo>
                        <a:pt x="78" y="359"/>
                      </a:lnTo>
                      <a:lnTo>
                        <a:pt x="73" y="373"/>
                      </a:lnTo>
                      <a:lnTo>
                        <a:pt x="71" y="386"/>
                      </a:lnTo>
                      <a:lnTo>
                        <a:pt x="69" y="403"/>
                      </a:lnTo>
                      <a:lnTo>
                        <a:pt x="69" y="419"/>
                      </a:lnTo>
                      <a:lnTo>
                        <a:pt x="69" y="431"/>
                      </a:lnTo>
                      <a:lnTo>
                        <a:pt x="70" y="444"/>
                      </a:lnTo>
                      <a:lnTo>
                        <a:pt x="72" y="457"/>
                      </a:lnTo>
                      <a:lnTo>
                        <a:pt x="75" y="469"/>
                      </a:lnTo>
                      <a:lnTo>
                        <a:pt x="80" y="480"/>
                      </a:lnTo>
                      <a:lnTo>
                        <a:pt x="84" y="490"/>
                      </a:lnTo>
                      <a:lnTo>
                        <a:pt x="89" y="500"/>
                      </a:lnTo>
                      <a:lnTo>
                        <a:pt x="96" y="509"/>
                      </a:lnTo>
                      <a:lnTo>
                        <a:pt x="102" y="517"/>
                      </a:lnTo>
                      <a:lnTo>
                        <a:pt x="110" y="524"/>
                      </a:lnTo>
                      <a:lnTo>
                        <a:pt x="117" y="530"/>
                      </a:lnTo>
                      <a:lnTo>
                        <a:pt x="126" y="535"/>
                      </a:lnTo>
                      <a:lnTo>
                        <a:pt x="135" y="540"/>
                      </a:lnTo>
                      <a:lnTo>
                        <a:pt x="145" y="542"/>
                      </a:lnTo>
                      <a:lnTo>
                        <a:pt x="156" y="544"/>
                      </a:lnTo>
                      <a:lnTo>
                        <a:pt x="166" y="545"/>
                      </a:lnTo>
                      <a:lnTo>
                        <a:pt x="174" y="544"/>
                      </a:lnTo>
                      <a:lnTo>
                        <a:pt x="182" y="543"/>
                      </a:lnTo>
                      <a:lnTo>
                        <a:pt x="191" y="541"/>
                      </a:lnTo>
                      <a:lnTo>
                        <a:pt x="200" y="537"/>
                      </a:lnTo>
                      <a:lnTo>
                        <a:pt x="209" y="534"/>
                      </a:lnTo>
                      <a:lnTo>
                        <a:pt x="218" y="530"/>
                      </a:lnTo>
                      <a:lnTo>
                        <a:pt x="226" y="526"/>
                      </a:lnTo>
                      <a:lnTo>
                        <a:pt x="234" y="520"/>
                      </a:lnTo>
                      <a:lnTo>
                        <a:pt x="245" y="513"/>
                      </a:lnTo>
                      <a:lnTo>
                        <a:pt x="254" y="504"/>
                      </a:lnTo>
                      <a:lnTo>
                        <a:pt x="265" y="495"/>
                      </a:lnTo>
                      <a:lnTo>
                        <a:pt x="278" y="482"/>
                      </a:lnTo>
                      <a:lnTo>
                        <a:pt x="278" y="355"/>
                      </a:lnTo>
                      <a:close/>
                      <a:moveTo>
                        <a:pt x="278" y="593"/>
                      </a:moveTo>
                      <a:lnTo>
                        <a:pt x="278" y="545"/>
                      </a:lnTo>
                      <a:lnTo>
                        <a:pt x="265" y="558"/>
                      </a:lnTo>
                      <a:lnTo>
                        <a:pt x="251" y="570"/>
                      </a:lnTo>
                      <a:lnTo>
                        <a:pt x="236" y="580"/>
                      </a:lnTo>
                      <a:lnTo>
                        <a:pt x="221" y="588"/>
                      </a:lnTo>
                      <a:lnTo>
                        <a:pt x="205" y="594"/>
                      </a:lnTo>
                      <a:lnTo>
                        <a:pt x="189" y="600"/>
                      </a:lnTo>
                      <a:lnTo>
                        <a:pt x="173" y="602"/>
                      </a:lnTo>
                      <a:lnTo>
                        <a:pt x="156" y="603"/>
                      </a:lnTo>
                      <a:lnTo>
                        <a:pt x="140" y="602"/>
                      </a:lnTo>
                      <a:lnTo>
                        <a:pt x="122" y="600"/>
                      </a:lnTo>
                      <a:lnTo>
                        <a:pt x="107" y="595"/>
                      </a:lnTo>
                      <a:lnTo>
                        <a:pt x="93" y="590"/>
                      </a:lnTo>
                      <a:lnTo>
                        <a:pt x="79" y="582"/>
                      </a:lnTo>
                      <a:lnTo>
                        <a:pt x="67" y="574"/>
                      </a:lnTo>
                      <a:lnTo>
                        <a:pt x="55" y="564"/>
                      </a:lnTo>
                      <a:lnTo>
                        <a:pt x="43" y="552"/>
                      </a:lnTo>
                      <a:lnTo>
                        <a:pt x="34" y="540"/>
                      </a:lnTo>
                      <a:lnTo>
                        <a:pt x="25" y="526"/>
                      </a:lnTo>
                      <a:lnTo>
                        <a:pt x="18" y="511"/>
                      </a:lnTo>
                      <a:lnTo>
                        <a:pt x="12" y="495"/>
                      </a:lnTo>
                      <a:lnTo>
                        <a:pt x="7" y="476"/>
                      </a:lnTo>
                      <a:lnTo>
                        <a:pt x="4" y="458"/>
                      </a:lnTo>
                      <a:lnTo>
                        <a:pt x="1" y="439"/>
                      </a:lnTo>
                      <a:lnTo>
                        <a:pt x="0" y="419"/>
                      </a:lnTo>
                      <a:lnTo>
                        <a:pt x="1" y="396"/>
                      </a:lnTo>
                      <a:lnTo>
                        <a:pt x="4" y="376"/>
                      </a:lnTo>
                      <a:lnTo>
                        <a:pt x="9" y="356"/>
                      </a:lnTo>
                      <a:lnTo>
                        <a:pt x="14" y="337"/>
                      </a:lnTo>
                      <a:lnTo>
                        <a:pt x="22" y="319"/>
                      </a:lnTo>
                      <a:lnTo>
                        <a:pt x="31" y="302"/>
                      </a:lnTo>
                      <a:lnTo>
                        <a:pt x="41" y="287"/>
                      </a:lnTo>
                      <a:lnTo>
                        <a:pt x="54" y="272"/>
                      </a:lnTo>
                      <a:lnTo>
                        <a:pt x="67" y="259"/>
                      </a:lnTo>
                      <a:lnTo>
                        <a:pt x="81" y="247"/>
                      </a:lnTo>
                      <a:lnTo>
                        <a:pt x="97" y="238"/>
                      </a:lnTo>
                      <a:lnTo>
                        <a:pt x="113" y="229"/>
                      </a:lnTo>
                      <a:lnTo>
                        <a:pt x="131" y="223"/>
                      </a:lnTo>
                      <a:lnTo>
                        <a:pt x="150" y="218"/>
                      </a:lnTo>
                      <a:lnTo>
                        <a:pt x="170" y="215"/>
                      </a:lnTo>
                      <a:lnTo>
                        <a:pt x="190" y="214"/>
                      </a:lnTo>
                      <a:lnTo>
                        <a:pt x="204" y="214"/>
                      </a:lnTo>
                      <a:lnTo>
                        <a:pt x="217" y="216"/>
                      </a:lnTo>
                      <a:lnTo>
                        <a:pt x="229" y="218"/>
                      </a:lnTo>
                      <a:lnTo>
                        <a:pt x="239" y="221"/>
                      </a:lnTo>
                      <a:lnTo>
                        <a:pt x="250" y="226"/>
                      </a:lnTo>
                      <a:lnTo>
                        <a:pt x="260" y="230"/>
                      </a:lnTo>
                      <a:lnTo>
                        <a:pt x="268" y="236"/>
                      </a:lnTo>
                      <a:lnTo>
                        <a:pt x="278" y="243"/>
                      </a:lnTo>
                      <a:lnTo>
                        <a:pt x="278" y="0"/>
                      </a:lnTo>
                      <a:lnTo>
                        <a:pt x="336" y="0"/>
                      </a:lnTo>
                      <a:lnTo>
                        <a:pt x="336" y="593"/>
                      </a:lnTo>
                      <a:lnTo>
                        <a:pt x="278" y="593"/>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53" name="Freeform 40"/>
                <p:cNvSpPr>
                  <a:spLocks noEditPoints="1"/>
                </p:cNvSpPr>
                <p:nvPr/>
              </p:nvSpPr>
              <p:spPr bwMode="auto">
                <a:xfrm>
                  <a:off x="8576" y="3807"/>
                  <a:ext cx="158" cy="194"/>
                </a:xfrm>
                <a:custGeom>
                  <a:avLst/>
                  <a:gdLst>
                    <a:gd name="T0" fmla="*/ 20 w 316"/>
                    <a:gd name="T1" fmla="*/ 7 h 389"/>
                    <a:gd name="T2" fmla="*/ 18 w 316"/>
                    <a:gd name="T3" fmla="*/ 7 h 389"/>
                    <a:gd name="T4" fmla="*/ 15 w 316"/>
                    <a:gd name="T5" fmla="*/ 8 h 389"/>
                    <a:gd name="T6" fmla="*/ 14 w 316"/>
                    <a:gd name="T7" fmla="*/ 9 h 389"/>
                    <a:gd name="T8" fmla="*/ 12 w 316"/>
                    <a:gd name="T9" fmla="*/ 10 h 389"/>
                    <a:gd name="T10" fmla="*/ 10 w 316"/>
                    <a:gd name="T11" fmla="*/ 12 h 389"/>
                    <a:gd name="T12" fmla="*/ 10 w 316"/>
                    <a:gd name="T13" fmla="*/ 14 h 389"/>
                    <a:gd name="T14" fmla="*/ 9 w 316"/>
                    <a:gd name="T15" fmla="*/ 16 h 389"/>
                    <a:gd name="T16" fmla="*/ 31 w 316"/>
                    <a:gd name="T17" fmla="*/ 18 h 389"/>
                    <a:gd name="T18" fmla="*/ 30 w 316"/>
                    <a:gd name="T19" fmla="*/ 15 h 389"/>
                    <a:gd name="T20" fmla="*/ 30 w 316"/>
                    <a:gd name="T21" fmla="*/ 13 h 389"/>
                    <a:gd name="T22" fmla="*/ 29 w 316"/>
                    <a:gd name="T23" fmla="*/ 11 h 389"/>
                    <a:gd name="T24" fmla="*/ 28 w 316"/>
                    <a:gd name="T25" fmla="*/ 10 h 389"/>
                    <a:gd name="T26" fmla="*/ 27 w 316"/>
                    <a:gd name="T27" fmla="*/ 8 h 389"/>
                    <a:gd name="T28" fmla="*/ 25 w 316"/>
                    <a:gd name="T29" fmla="*/ 7 h 389"/>
                    <a:gd name="T30" fmla="*/ 23 w 316"/>
                    <a:gd name="T31" fmla="*/ 7 h 389"/>
                    <a:gd name="T32" fmla="*/ 21 w 316"/>
                    <a:gd name="T33" fmla="*/ 7 h 389"/>
                    <a:gd name="T34" fmla="*/ 8 w 316"/>
                    <a:gd name="T35" fmla="*/ 25 h 389"/>
                    <a:gd name="T36" fmla="*/ 9 w 316"/>
                    <a:gd name="T37" fmla="*/ 29 h 389"/>
                    <a:gd name="T38" fmla="*/ 10 w 316"/>
                    <a:gd name="T39" fmla="*/ 32 h 389"/>
                    <a:gd name="T40" fmla="*/ 10 w 316"/>
                    <a:gd name="T41" fmla="*/ 35 h 389"/>
                    <a:gd name="T42" fmla="*/ 12 w 316"/>
                    <a:gd name="T43" fmla="*/ 38 h 389"/>
                    <a:gd name="T44" fmla="*/ 15 w 316"/>
                    <a:gd name="T45" fmla="*/ 39 h 389"/>
                    <a:gd name="T46" fmla="*/ 19 w 316"/>
                    <a:gd name="T47" fmla="*/ 41 h 389"/>
                    <a:gd name="T48" fmla="*/ 21 w 316"/>
                    <a:gd name="T49" fmla="*/ 41 h 389"/>
                    <a:gd name="T50" fmla="*/ 24 w 316"/>
                    <a:gd name="T51" fmla="*/ 41 h 389"/>
                    <a:gd name="T52" fmla="*/ 27 w 316"/>
                    <a:gd name="T53" fmla="*/ 41 h 389"/>
                    <a:gd name="T54" fmla="*/ 29 w 316"/>
                    <a:gd name="T55" fmla="*/ 40 h 389"/>
                    <a:gd name="T56" fmla="*/ 33 w 316"/>
                    <a:gd name="T57" fmla="*/ 38 h 389"/>
                    <a:gd name="T58" fmla="*/ 39 w 316"/>
                    <a:gd name="T59" fmla="*/ 43 h 389"/>
                    <a:gd name="T60" fmla="*/ 34 w 316"/>
                    <a:gd name="T61" fmla="*/ 45 h 389"/>
                    <a:gd name="T62" fmla="*/ 29 w 316"/>
                    <a:gd name="T63" fmla="*/ 47 h 389"/>
                    <a:gd name="T64" fmla="*/ 25 w 316"/>
                    <a:gd name="T65" fmla="*/ 48 h 389"/>
                    <a:gd name="T66" fmla="*/ 21 w 316"/>
                    <a:gd name="T67" fmla="*/ 48 h 389"/>
                    <a:gd name="T68" fmla="*/ 17 w 316"/>
                    <a:gd name="T69" fmla="*/ 48 h 389"/>
                    <a:gd name="T70" fmla="*/ 12 w 316"/>
                    <a:gd name="T71" fmla="*/ 46 h 389"/>
                    <a:gd name="T72" fmla="*/ 9 w 316"/>
                    <a:gd name="T73" fmla="*/ 44 h 389"/>
                    <a:gd name="T74" fmla="*/ 5 w 316"/>
                    <a:gd name="T75" fmla="*/ 41 h 389"/>
                    <a:gd name="T76" fmla="*/ 3 w 316"/>
                    <a:gd name="T77" fmla="*/ 38 h 389"/>
                    <a:gd name="T78" fmla="*/ 1 w 316"/>
                    <a:gd name="T79" fmla="*/ 34 h 389"/>
                    <a:gd name="T80" fmla="*/ 1 w 316"/>
                    <a:gd name="T81" fmla="*/ 29 h 389"/>
                    <a:gd name="T82" fmla="*/ 0 w 316"/>
                    <a:gd name="T83" fmla="*/ 24 h 389"/>
                    <a:gd name="T84" fmla="*/ 1 w 316"/>
                    <a:gd name="T85" fmla="*/ 19 h 389"/>
                    <a:gd name="T86" fmla="*/ 1 w 316"/>
                    <a:gd name="T87" fmla="*/ 14 h 389"/>
                    <a:gd name="T88" fmla="*/ 3 w 316"/>
                    <a:gd name="T89" fmla="*/ 10 h 389"/>
                    <a:gd name="T90" fmla="*/ 6 w 316"/>
                    <a:gd name="T91" fmla="*/ 6 h 389"/>
                    <a:gd name="T92" fmla="*/ 10 w 316"/>
                    <a:gd name="T93" fmla="*/ 3 h 389"/>
                    <a:gd name="T94" fmla="*/ 12 w 316"/>
                    <a:gd name="T95" fmla="*/ 1 h 389"/>
                    <a:gd name="T96" fmla="*/ 18 w 316"/>
                    <a:gd name="T97" fmla="*/ 0 h 389"/>
                    <a:gd name="T98" fmla="*/ 21 w 316"/>
                    <a:gd name="T99" fmla="*/ 0 h 389"/>
                    <a:gd name="T100" fmla="*/ 25 w 316"/>
                    <a:gd name="T101" fmla="*/ 0 h 389"/>
                    <a:gd name="T102" fmla="*/ 29 w 316"/>
                    <a:gd name="T103" fmla="*/ 1 h 389"/>
                    <a:gd name="T104" fmla="*/ 32 w 316"/>
                    <a:gd name="T105" fmla="*/ 3 h 389"/>
                    <a:gd name="T106" fmla="*/ 35 w 316"/>
                    <a:gd name="T107" fmla="*/ 5 h 389"/>
                    <a:gd name="T108" fmla="*/ 37 w 316"/>
                    <a:gd name="T109" fmla="*/ 8 h 389"/>
                    <a:gd name="T110" fmla="*/ 39 w 316"/>
                    <a:gd name="T111" fmla="*/ 11 h 389"/>
                    <a:gd name="T112" fmla="*/ 40 w 316"/>
                    <a:gd name="T113" fmla="*/ 15 h 389"/>
                    <a:gd name="T114" fmla="*/ 40 w 316"/>
                    <a:gd name="T115" fmla="*/ 19 h 389"/>
                    <a:gd name="T116" fmla="*/ 8 w 316"/>
                    <a:gd name="T117" fmla="*/ 23 h 3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6"/>
                    <a:gd name="T178" fmla="*/ 0 h 389"/>
                    <a:gd name="T179" fmla="*/ 316 w 316"/>
                    <a:gd name="T180" fmla="*/ 389 h 3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6" h="389">
                      <a:moveTo>
                        <a:pt x="171" y="58"/>
                      </a:moveTo>
                      <a:lnTo>
                        <a:pt x="161" y="59"/>
                      </a:lnTo>
                      <a:lnTo>
                        <a:pt x="151" y="60"/>
                      </a:lnTo>
                      <a:lnTo>
                        <a:pt x="142" y="61"/>
                      </a:lnTo>
                      <a:lnTo>
                        <a:pt x="134" y="63"/>
                      </a:lnTo>
                      <a:lnTo>
                        <a:pt x="126" y="66"/>
                      </a:lnTo>
                      <a:lnTo>
                        <a:pt x="118" y="71"/>
                      </a:lnTo>
                      <a:lnTo>
                        <a:pt x="112" y="75"/>
                      </a:lnTo>
                      <a:lnTo>
                        <a:pt x="104" y="80"/>
                      </a:lnTo>
                      <a:lnTo>
                        <a:pt x="99" y="86"/>
                      </a:lnTo>
                      <a:lnTo>
                        <a:pt x="93" y="92"/>
                      </a:lnTo>
                      <a:lnTo>
                        <a:pt x="87" y="100"/>
                      </a:lnTo>
                      <a:lnTo>
                        <a:pt x="83" y="107"/>
                      </a:lnTo>
                      <a:lnTo>
                        <a:pt x="79" y="116"/>
                      </a:lnTo>
                      <a:lnTo>
                        <a:pt x="74" y="125"/>
                      </a:lnTo>
                      <a:lnTo>
                        <a:pt x="71" y="135"/>
                      </a:lnTo>
                      <a:lnTo>
                        <a:pt x="68" y="146"/>
                      </a:lnTo>
                      <a:lnTo>
                        <a:pt x="248" y="146"/>
                      </a:lnTo>
                      <a:lnTo>
                        <a:pt x="248" y="135"/>
                      </a:lnTo>
                      <a:lnTo>
                        <a:pt x="247" y="125"/>
                      </a:lnTo>
                      <a:lnTo>
                        <a:pt x="246" y="116"/>
                      </a:lnTo>
                      <a:lnTo>
                        <a:pt x="242" y="107"/>
                      </a:lnTo>
                      <a:lnTo>
                        <a:pt x="240" y="100"/>
                      </a:lnTo>
                      <a:lnTo>
                        <a:pt x="236" y="92"/>
                      </a:lnTo>
                      <a:lnTo>
                        <a:pt x="232" y="86"/>
                      </a:lnTo>
                      <a:lnTo>
                        <a:pt x="227" y="80"/>
                      </a:lnTo>
                      <a:lnTo>
                        <a:pt x="222" y="75"/>
                      </a:lnTo>
                      <a:lnTo>
                        <a:pt x="217" y="71"/>
                      </a:lnTo>
                      <a:lnTo>
                        <a:pt x="210" y="66"/>
                      </a:lnTo>
                      <a:lnTo>
                        <a:pt x="203" y="63"/>
                      </a:lnTo>
                      <a:lnTo>
                        <a:pt x="195" y="61"/>
                      </a:lnTo>
                      <a:lnTo>
                        <a:pt x="188" y="60"/>
                      </a:lnTo>
                      <a:lnTo>
                        <a:pt x="179" y="59"/>
                      </a:lnTo>
                      <a:lnTo>
                        <a:pt x="171" y="58"/>
                      </a:lnTo>
                      <a:close/>
                      <a:moveTo>
                        <a:pt x="64" y="190"/>
                      </a:moveTo>
                      <a:lnTo>
                        <a:pt x="64" y="206"/>
                      </a:lnTo>
                      <a:lnTo>
                        <a:pt x="66" y="221"/>
                      </a:lnTo>
                      <a:lnTo>
                        <a:pt x="68" y="236"/>
                      </a:lnTo>
                      <a:lnTo>
                        <a:pt x="71" y="250"/>
                      </a:lnTo>
                      <a:lnTo>
                        <a:pt x="75" y="262"/>
                      </a:lnTo>
                      <a:lnTo>
                        <a:pt x="82" y="274"/>
                      </a:lnTo>
                      <a:lnTo>
                        <a:pt x="87" y="285"/>
                      </a:lnTo>
                      <a:lnTo>
                        <a:pt x="95" y="296"/>
                      </a:lnTo>
                      <a:lnTo>
                        <a:pt x="103" y="304"/>
                      </a:lnTo>
                      <a:lnTo>
                        <a:pt x="112" y="313"/>
                      </a:lnTo>
                      <a:lnTo>
                        <a:pt x="123" y="319"/>
                      </a:lnTo>
                      <a:lnTo>
                        <a:pt x="133" y="325"/>
                      </a:lnTo>
                      <a:lnTo>
                        <a:pt x="145" y="330"/>
                      </a:lnTo>
                      <a:lnTo>
                        <a:pt x="158" y="333"/>
                      </a:lnTo>
                      <a:lnTo>
                        <a:pt x="171" y="335"/>
                      </a:lnTo>
                      <a:lnTo>
                        <a:pt x="185" y="335"/>
                      </a:lnTo>
                      <a:lnTo>
                        <a:pt x="195" y="335"/>
                      </a:lnTo>
                      <a:lnTo>
                        <a:pt x="206" y="333"/>
                      </a:lnTo>
                      <a:lnTo>
                        <a:pt x="217" y="331"/>
                      </a:lnTo>
                      <a:lnTo>
                        <a:pt x="227" y="327"/>
                      </a:lnTo>
                      <a:lnTo>
                        <a:pt x="238" y="321"/>
                      </a:lnTo>
                      <a:lnTo>
                        <a:pt x="251" y="315"/>
                      </a:lnTo>
                      <a:lnTo>
                        <a:pt x="264" y="306"/>
                      </a:lnTo>
                      <a:lnTo>
                        <a:pt x="278" y="297"/>
                      </a:lnTo>
                      <a:lnTo>
                        <a:pt x="307" y="345"/>
                      </a:lnTo>
                      <a:lnTo>
                        <a:pt x="286" y="357"/>
                      </a:lnTo>
                      <a:lnTo>
                        <a:pt x="267" y="366"/>
                      </a:lnTo>
                      <a:lnTo>
                        <a:pt x="251" y="374"/>
                      </a:lnTo>
                      <a:lnTo>
                        <a:pt x="235" y="380"/>
                      </a:lnTo>
                      <a:lnTo>
                        <a:pt x="220" y="385"/>
                      </a:lnTo>
                      <a:lnTo>
                        <a:pt x="204" y="387"/>
                      </a:lnTo>
                      <a:lnTo>
                        <a:pt x="188" y="389"/>
                      </a:lnTo>
                      <a:lnTo>
                        <a:pt x="171" y="389"/>
                      </a:lnTo>
                      <a:lnTo>
                        <a:pt x="151" y="388"/>
                      </a:lnTo>
                      <a:lnTo>
                        <a:pt x="133" y="386"/>
                      </a:lnTo>
                      <a:lnTo>
                        <a:pt x="117" y="381"/>
                      </a:lnTo>
                      <a:lnTo>
                        <a:pt x="101" y="375"/>
                      </a:lnTo>
                      <a:lnTo>
                        <a:pt x="86" y="367"/>
                      </a:lnTo>
                      <a:lnTo>
                        <a:pt x="71" y="358"/>
                      </a:lnTo>
                      <a:lnTo>
                        <a:pt x="58" y="347"/>
                      </a:lnTo>
                      <a:lnTo>
                        <a:pt x="46" y="335"/>
                      </a:lnTo>
                      <a:lnTo>
                        <a:pt x="37" y="322"/>
                      </a:lnTo>
                      <a:lnTo>
                        <a:pt x="27" y="307"/>
                      </a:lnTo>
                      <a:lnTo>
                        <a:pt x="19" y="291"/>
                      </a:lnTo>
                      <a:lnTo>
                        <a:pt x="12" y="274"/>
                      </a:lnTo>
                      <a:lnTo>
                        <a:pt x="7" y="256"/>
                      </a:lnTo>
                      <a:lnTo>
                        <a:pt x="4" y="237"/>
                      </a:lnTo>
                      <a:lnTo>
                        <a:pt x="2" y="216"/>
                      </a:lnTo>
                      <a:lnTo>
                        <a:pt x="0" y="194"/>
                      </a:lnTo>
                      <a:lnTo>
                        <a:pt x="2" y="174"/>
                      </a:lnTo>
                      <a:lnTo>
                        <a:pt x="4" y="152"/>
                      </a:lnTo>
                      <a:lnTo>
                        <a:pt x="7" y="133"/>
                      </a:lnTo>
                      <a:lnTo>
                        <a:pt x="12" y="115"/>
                      </a:lnTo>
                      <a:lnTo>
                        <a:pt x="20" y="97"/>
                      </a:lnTo>
                      <a:lnTo>
                        <a:pt x="27" y="81"/>
                      </a:lnTo>
                      <a:lnTo>
                        <a:pt x="37" y="66"/>
                      </a:lnTo>
                      <a:lnTo>
                        <a:pt x="48" y="54"/>
                      </a:lnTo>
                      <a:lnTo>
                        <a:pt x="59" y="42"/>
                      </a:lnTo>
                      <a:lnTo>
                        <a:pt x="73" y="31"/>
                      </a:lnTo>
                      <a:lnTo>
                        <a:pt x="87" y="21"/>
                      </a:lnTo>
                      <a:lnTo>
                        <a:pt x="103" y="14"/>
                      </a:lnTo>
                      <a:lnTo>
                        <a:pt x="119" y="7"/>
                      </a:lnTo>
                      <a:lnTo>
                        <a:pt x="138" y="3"/>
                      </a:lnTo>
                      <a:lnTo>
                        <a:pt x="156" y="1"/>
                      </a:lnTo>
                      <a:lnTo>
                        <a:pt x="175" y="0"/>
                      </a:lnTo>
                      <a:lnTo>
                        <a:pt x="190" y="1"/>
                      </a:lnTo>
                      <a:lnTo>
                        <a:pt x="205" y="3"/>
                      </a:lnTo>
                      <a:lnTo>
                        <a:pt x="219" y="6"/>
                      </a:lnTo>
                      <a:lnTo>
                        <a:pt x="232" y="11"/>
                      </a:lnTo>
                      <a:lnTo>
                        <a:pt x="245" y="17"/>
                      </a:lnTo>
                      <a:lnTo>
                        <a:pt x="256" y="25"/>
                      </a:lnTo>
                      <a:lnTo>
                        <a:pt x="267" y="33"/>
                      </a:lnTo>
                      <a:lnTo>
                        <a:pt x="277" y="43"/>
                      </a:lnTo>
                      <a:lnTo>
                        <a:pt x="285" y="54"/>
                      </a:lnTo>
                      <a:lnTo>
                        <a:pt x="294" y="65"/>
                      </a:lnTo>
                      <a:lnTo>
                        <a:pt x="300" y="78"/>
                      </a:lnTo>
                      <a:lnTo>
                        <a:pt x="306" y="92"/>
                      </a:lnTo>
                      <a:lnTo>
                        <a:pt x="310" y="107"/>
                      </a:lnTo>
                      <a:lnTo>
                        <a:pt x="313" y="122"/>
                      </a:lnTo>
                      <a:lnTo>
                        <a:pt x="315" y="138"/>
                      </a:lnTo>
                      <a:lnTo>
                        <a:pt x="316" y="155"/>
                      </a:lnTo>
                      <a:lnTo>
                        <a:pt x="316" y="190"/>
                      </a:lnTo>
                      <a:lnTo>
                        <a:pt x="64" y="190"/>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54" name="Freeform 41"/>
                <p:cNvSpPr>
                  <a:spLocks/>
                </p:cNvSpPr>
                <p:nvPr/>
              </p:nvSpPr>
              <p:spPr bwMode="auto">
                <a:xfrm>
                  <a:off x="8783" y="3807"/>
                  <a:ext cx="153" cy="190"/>
                </a:xfrm>
                <a:custGeom>
                  <a:avLst/>
                  <a:gdLst>
                    <a:gd name="T0" fmla="*/ 30 w 306"/>
                    <a:gd name="T1" fmla="*/ 48 h 379"/>
                    <a:gd name="T2" fmla="*/ 30 w 306"/>
                    <a:gd name="T3" fmla="*/ 15 h 379"/>
                    <a:gd name="T4" fmla="*/ 30 w 306"/>
                    <a:gd name="T5" fmla="*/ 13 h 379"/>
                    <a:gd name="T6" fmla="*/ 30 w 306"/>
                    <a:gd name="T7" fmla="*/ 12 h 379"/>
                    <a:gd name="T8" fmla="*/ 30 w 306"/>
                    <a:gd name="T9" fmla="*/ 11 h 379"/>
                    <a:gd name="T10" fmla="*/ 30 w 306"/>
                    <a:gd name="T11" fmla="*/ 10 h 379"/>
                    <a:gd name="T12" fmla="*/ 29 w 306"/>
                    <a:gd name="T13" fmla="*/ 10 h 379"/>
                    <a:gd name="T14" fmla="*/ 29 w 306"/>
                    <a:gd name="T15" fmla="*/ 9 h 379"/>
                    <a:gd name="T16" fmla="*/ 28 w 306"/>
                    <a:gd name="T17" fmla="*/ 9 h 379"/>
                    <a:gd name="T18" fmla="*/ 28 w 306"/>
                    <a:gd name="T19" fmla="*/ 8 h 379"/>
                    <a:gd name="T20" fmla="*/ 27 w 306"/>
                    <a:gd name="T21" fmla="*/ 8 h 379"/>
                    <a:gd name="T22" fmla="*/ 26 w 306"/>
                    <a:gd name="T23" fmla="*/ 8 h 379"/>
                    <a:gd name="T24" fmla="*/ 26 w 306"/>
                    <a:gd name="T25" fmla="*/ 8 h 379"/>
                    <a:gd name="T26" fmla="*/ 25 w 306"/>
                    <a:gd name="T27" fmla="*/ 8 h 379"/>
                    <a:gd name="T28" fmla="*/ 24 w 306"/>
                    <a:gd name="T29" fmla="*/ 8 h 379"/>
                    <a:gd name="T30" fmla="*/ 23 w 306"/>
                    <a:gd name="T31" fmla="*/ 8 h 379"/>
                    <a:gd name="T32" fmla="*/ 22 w 306"/>
                    <a:gd name="T33" fmla="*/ 8 h 379"/>
                    <a:gd name="T34" fmla="*/ 21 w 306"/>
                    <a:gd name="T35" fmla="*/ 8 h 379"/>
                    <a:gd name="T36" fmla="*/ 20 w 306"/>
                    <a:gd name="T37" fmla="*/ 9 h 379"/>
                    <a:gd name="T38" fmla="*/ 19 w 306"/>
                    <a:gd name="T39" fmla="*/ 9 h 379"/>
                    <a:gd name="T40" fmla="*/ 19 w 306"/>
                    <a:gd name="T41" fmla="*/ 10 h 379"/>
                    <a:gd name="T42" fmla="*/ 18 w 306"/>
                    <a:gd name="T43" fmla="*/ 10 h 379"/>
                    <a:gd name="T44" fmla="*/ 15 w 306"/>
                    <a:gd name="T45" fmla="*/ 12 h 379"/>
                    <a:gd name="T46" fmla="*/ 13 w 306"/>
                    <a:gd name="T47" fmla="*/ 14 h 379"/>
                    <a:gd name="T48" fmla="*/ 10 w 306"/>
                    <a:gd name="T49" fmla="*/ 17 h 379"/>
                    <a:gd name="T50" fmla="*/ 7 w 306"/>
                    <a:gd name="T51" fmla="*/ 20 h 379"/>
                    <a:gd name="T52" fmla="*/ 7 w 306"/>
                    <a:gd name="T53" fmla="*/ 48 h 379"/>
                    <a:gd name="T54" fmla="*/ 0 w 306"/>
                    <a:gd name="T55" fmla="*/ 48 h 379"/>
                    <a:gd name="T56" fmla="*/ 0 w 306"/>
                    <a:gd name="T57" fmla="*/ 2 h 379"/>
                    <a:gd name="T58" fmla="*/ 7 w 306"/>
                    <a:gd name="T59" fmla="*/ 2 h 379"/>
                    <a:gd name="T60" fmla="*/ 7 w 306"/>
                    <a:gd name="T61" fmla="*/ 11 h 379"/>
                    <a:gd name="T62" fmla="*/ 10 w 306"/>
                    <a:gd name="T63" fmla="*/ 9 h 379"/>
                    <a:gd name="T64" fmla="*/ 11 w 306"/>
                    <a:gd name="T65" fmla="*/ 8 h 379"/>
                    <a:gd name="T66" fmla="*/ 12 w 306"/>
                    <a:gd name="T67" fmla="*/ 6 h 379"/>
                    <a:gd name="T68" fmla="*/ 13 w 306"/>
                    <a:gd name="T69" fmla="*/ 5 h 379"/>
                    <a:gd name="T70" fmla="*/ 15 w 306"/>
                    <a:gd name="T71" fmla="*/ 4 h 379"/>
                    <a:gd name="T72" fmla="*/ 17 w 306"/>
                    <a:gd name="T73" fmla="*/ 3 h 379"/>
                    <a:gd name="T74" fmla="*/ 19 w 306"/>
                    <a:gd name="T75" fmla="*/ 2 h 379"/>
                    <a:gd name="T76" fmla="*/ 19 w 306"/>
                    <a:gd name="T77" fmla="*/ 2 h 379"/>
                    <a:gd name="T78" fmla="*/ 21 w 306"/>
                    <a:gd name="T79" fmla="*/ 1 h 379"/>
                    <a:gd name="T80" fmla="*/ 22 w 306"/>
                    <a:gd name="T81" fmla="*/ 1 h 379"/>
                    <a:gd name="T82" fmla="*/ 24 w 306"/>
                    <a:gd name="T83" fmla="*/ 1 h 379"/>
                    <a:gd name="T84" fmla="*/ 26 w 306"/>
                    <a:gd name="T85" fmla="*/ 0 h 379"/>
                    <a:gd name="T86" fmla="*/ 27 w 306"/>
                    <a:gd name="T87" fmla="*/ 0 h 379"/>
                    <a:gd name="T88" fmla="*/ 29 w 306"/>
                    <a:gd name="T89" fmla="*/ 1 h 379"/>
                    <a:gd name="T90" fmla="*/ 30 w 306"/>
                    <a:gd name="T91" fmla="*/ 1 h 379"/>
                    <a:gd name="T92" fmla="*/ 31 w 306"/>
                    <a:gd name="T93" fmla="*/ 1 h 379"/>
                    <a:gd name="T94" fmla="*/ 33 w 306"/>
                    <a:gd name="T95" fmla="*/ 2 h 379"/>
                    <a:gd name="T96" fmla="*/ 34 w 306"/>
                    <a:gd name="T97" fmla="*/ 2 h 379"/>
                    <a:gd name="T98" fmla="*/ 35 w 306"/>
                    <a:gd name="T99" fmla="*/ 3 h 379"/>
                    <a:gd name="T100" fmla="*/ 36 w 306"/>
                    <a:gd name="T101" fmla="*/ 4 h 379"/>
                    <a:gd name="T102" fmla="*/ 36 w 306"/>
                    <a:gd name="T103" fmla="*/ 4 h 379"/>
                    <a:gd name="T104" fmla="*/ 37 w 306"/>
                    <a:gd name="T105" fmla="*/ 5 h 379"/>
                    <a:gd name="T106" fmla="*/ 38 w 306"/>
                    <a:gd name="T107" fmla="*/ 6 h 379"/>
                    <a:gd name="T108" fmla="*/ 38 w 306"/>
                    <a:gd name="T109" fmla="*/ 8 h 379"/>
                    <a:gd name="T110" fmla="*/ 38 w 306"/>
                    <a:gd name="T111" fmla="*/ 9 h 379"/>
                    <a:gd name="T112" fmla="*/ 38 w 306"/>
                    <a:gd name="T113" fmla="*/ 10 h 379"/>
                    <a:gd name="T114" fmla="*/ 38 w 306"/>
                    <a:gd name="T115" fmla="*/ 12 h 379"/>
                    <a:gd name="T116" fmla="*/ 38 w 306"/>
                    <a:gd name="T117" fmla="*/ 13 h 379"/>
                    <a:gd name="T118" fmla="*/ 38 w 306"/>
                    <a:gd name="T119" fmla="*/ 48 h 379"/>
                    <a:gd name="T120" fmla="*/ 30 w 306"/>
                    <a:gd name="T121" fmla="*/ 48 h 3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6"/>
                    <a:gd name="T184" fmla="*/ 0 h 379"/>
                    <a:gd name="T185" fmla="*/ 306 w 306"/>
                    <a:gd name="T186" fmla="*/ 379 h 3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6" h="379">
                      <a:moveTo>
                        <a:pt x="247" y="379"/>
                      </a:moveTo>
                      <a:lnTo>
                        <a:pt x="247" y="117"/>
                      </a:lnTo>
                      <a:lnTo>
                        <a:pt x="247" y="102"/>
                      </a:lnTo>
                      <a:lnTo>
                        <a:pt x="245" y="92"/>
                      </a:lnTo>
                      <a:lnTo>
                        <a:pt x="243" y="85"/>
                      </a:lnTo>
                      <a:lnTo>
                        <a:pt x="243" y="78"/>
                      </a:lnTo>
                      <a:lnTo>
                        <a:pt x="239" y="73"/>
                      </a:lnTo>
                      <a:lnTo>
                        <a:pt x="234" y="69"/>
                      </a:lnTo>
                      <a:lnTo>
                        <a:pt x="230" y="65"/>
                      </a:lnTo>
                      <a:lnTo>
                        <a:pt x="225" y="62"/>
                      </a:lnTo>
                      <a:lnTo>
                        <a:pt x="219" y="61"/>
                      </a:lnTo>
                      <a:lnTo>
                        <a:pt x="215" y="59"/>
                      </a:lnTo>
                      <a:lnTo>
                        <a:pt x="209" y="59"/>
                      </a:lnTo>
                      <a:lnTo>
                        <a:pt x="203" y="58"/>
                      </a:lnTo>
                      <a:lnTo>
                        <a:pt x="197" y="59"/>
                      </a:lnTo>
                      <a:lnTo>
                        <a:pt x="189" y="59"/>
                      </a:lnTo>
                      <a:lnTo>
                        <a:pt x="182" y="61"/>
                      </a:lnTo>
                      <a:lnTo>
                        <a:pt x="174" y="63"/>
                      </a:lnTo>
                      <a:lnTo>
                        <a:pt x="167" y="66"/>
                      </a:lnTo>
                      <a:lnTo>
                        <a:pt x="158" y="70"/>
                      </a:lnTo>
                      <a:lnTo>
                        <a:pt x="151" y="74"/>
                      </a:lnTo>
                      <a:lnTo>
                        <a:pt x="142" y="79"/>
                      </a:lnTo>
                      <a:lnTo>
                        <a:pt x="125" y="93"/>
                      </a:lnTo>
                      <a:lnTo>
                        <a:pt x="106" y="109"/>
                      </a:lnTo>
                      <a:lnTo>
                        <a:pt x="86" y="131"/>
                      </a:lnTo>
                      <a:lnTo>
                        <a:pt x="63" y="155"/>
                      </a:lnTo>
                      <a:lnTo>
                        <a:pt x="63" y="379"/>
                      </a:lnTo>
                      <a:lnTo>
                        <a:pt x="0" y="379"/>
                      </a:lnTo>
                      <a:lnTo>
                        <a:pt x="0" y="10"/>
                      </a:lnTo>
                      <a:lnTo>
                        <a:pt x="63" y="10"/>
                      </a:lnTo>
                      <a:lnTo>
                        <a:pt x="63" y="88"/>
                      </a:lnTo>
                      <a:lnTo>
                        <a:pt x="78" y="70"/>
                      </a:lnTo>
                      <a:lnTo>
                        <a:pt x="91" y="58"/>
                      </a:lnTo>
                      <a:lnTo>
                        <a:pt x="101" y="48"/>
                      </a:lnTo>
                      <a:lnTo>
                        <a:pt x="111" y="39"/>
                      </a:lnTo>
                      <a:lnTo>
                        <a:pt x="123" y="30"/>
                      </a:lnTo>
                      <a:lnTo>
                        <a:pt x="134" y="22"/>
                      </a:lnTo>
                      <a:lnTo>
                        <a:pt x="145" y="16"/>
                      </a:lnTo>
                      <a:lnTo>
                        <a:pt x="158" y="11"/>
                      </a:lnTo>
                      <a:lnTo>
                        <a:pt x="170" y="5"/>
                      </a:lnTo>
                      <a:lnTo>
                        <a:pt x="183" y="2"/>
                      </a:lnTo>
                      <a:lnTo>
                        <a:pt x="196" y="1"/>
                      </a:lnTo>
                      <a:lnTo>
                        <a:pt x="209" y="0"/>
                      </a:lnTo>
                      <a:lnTo>
                        <a:pt x="220" y="0"/>
                      </a:lnTo>
                      <a:lnTo>
                        <a:pt x="232" y="1"/>
                      </a:lnTo>
                      <a:lnTo>
                        <a:pt x="243" y="3"/>
                      </a:lnTo>
                      <a:lnTo>
                        <a:pt x="253" y="6"/>
                      </a:lnTo>
                      <a:lnTo>
                        <a:pt x="261" y="10"/>
                      </a:lnTo>
                      <a:lnTo>
                        <a:pt x="270" y="14"/>
                      </a:lnTo>
                      <a:lnTo>
                        <a:pt x="276" y="19"/>
                      </a:lnTo>
                      <a:lnTo>
                        <a:pt x="283" y="26"/>
                      </a:lnTo>
                      <a:lnTo>
                        <a:pt x="288" y="32"/>
                      </a:lnTo>
                      <a:lnTo>
                        <a:pt x="293" y="40"/>
                      </a:lnTo>
                      <a:lnTo>
                        <a:pt x="297" y="48"/>
                      </a:lnTo>
                      <a:lnTo>
                        <a:pt x="300" y="58"/>
                      </a:lnTo>
                      <a:lnTo>
                        <a:pt x="303" y="67"/>
                      </a:lnTo>
                      <a:lnTo>
                        <a:pt x="304" y="78"/>
                      </a:lnTo>
                      <a:lnTo>
                        <a:pt x="305" y="90"/>
                      </a:lnTo>
                      <a:lnTo>
                        <a:pt x="306" y="102"/>
                      </a:lnTo>
                      <a:lnTo>
                        <a:pt x="306" y="379"/>
                      </a:lnTo>
                      <a:lnTo>
                        <a:pt x="247" y="37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55" name="Freeform 42"/>
                <p:cNvSpPr>
                  <a:spLocks/>
                </p:cNvSpPr>
                <p:nvPr/>
              </p:nvSpPr>
              <p:spPr bwMode="auto">
                <a:xfrm>
                  <a:off x="8975" y="3758"/>
                  <a:ext cx="114" cy="243"/>
                </a:xfrm>
                <a:custGeom>
                  <a:avLst/>
                  <a:gdLst>
                    <a:gd name="T0" fmla="*/ 16 w 229"/>
                    <a:gd name="T1" fmla="*/ 60 h 487"/>
                    <a:gd name="T2" fmla="*/ 15 w 229"/>
                    <a:gd name="T3" fmla="*/ 60 h 487"/>
                    <a:gd name="T4" fmla="*/ 14 w 229"/>
                    <a:gd name="T5" fmla="*/ 60 h 487"/>
                    <a:gd name="T6" fmla="*/ 14 w 229"/>
                    <a:gd name="T7" fmla="*/ 60 h 487"/>
                    <a:gd name="T8" fmla="*/ 13 w 229"/>
                    <a:gd name="T9" fmla="*/ 60 h 487"/>
                    <a:gd name="T10" fmla="*/ 12 w 229"/>
                    <a:gd name="T11" fmla="*/ 59 h 487"/>
                    <a:gd name="T12" fmla="*/ 11 w 229"/>
                    <a:gd name="T13" fmla="*/ 59 h 487"/>
                    <a:gd name="T14" fmla="*/ 11 w 229"/>
                    <a:gd name="T15" fmla="*/ 58 h 487"/>
                    <a:gd name="T16" fmla="*/ 10 w 229"/>
                    <a:gd name="T17" fmla="*/ 58 h 487"/>
                    <a:gd name="T18" fmla="*/ 10 w 229"/>
                    <a:gd name="T19" fmla="*/ 57 h 487"/>
                    <a:gd name="T20" fmla="*/ 9 w 229"/>
                    <a:gd name="T21" fmla="*/ 56 h 487"/>
                    <a:gd name="T22" fmla="*/ 9 w 229"/>
                    <a:gd name="T23" fmla="*/ 55 h 487"/>
                    <a:gd name="T24" fmla="*/ 8 w 229"/>
                    <a:gd name="T25" fmla="*/ 54 h 487"/>
                    <a:gd name="T26" fmla="*/ 8 w 229"/>
                    <a:gd name="T27" fmla="*/ 53 h 487"/>
                    <a:gd name="T28" fmla="*/ 8 w 229"/>
                    <a:gd name="T29" fmla="*/ 52 h 487"/>
                    <a:gd name="T30" fmla="*/ 8 w 229"/>
                    <a:gd name="T31" fmla="*/ 51 h 487"/>
                    <a:gd name="T32" fmla="*/ 7 w 229"/>
                    <a:gd name="T33" fmla="*/ 50 h 487"/>
                    <a:gd name="T34" fmla="*/ 7 w 229"/>
                    <a:gd name="T35" fmla="*/ 20 h 487"/>
                    <a:gd name="T36" fmla="*/ 0 w 229"/>
                    <a:gd name="T37" fmla="*/ 20 h 487"/>
                    <a:gd name="T38" fmla="*/ 0 w 229"/>
                    <a:gd name="T39" fmla="*/ 15 h 487"/>
                    <a:gd name="T40" fmla="*/ 7 w 229"/>
                    <a:gd name="T41" fmla="*/ 13 h 487"/>
                    <a:gd name="T42" fmla="*/ 7 w 229"/>
                    <a:gd name="T43" fmla="*/ 0 h 487"/>
                    <a:gd name="T44" fmla="*/ 15 w 229"/>
                    <a:gd name="T45" fmla="*/ 0 h 487"/>
                    <a:gd name="T46" fmla="*/ 15 w 229"/>
                    <a:gd name="T47" fmla="*/ 13 h 487"/>
                    <a:gd name="T48" fmla="*/ 28 w 229"/>
                    <a:gd name="T49" fmla="*/ 13 h 487"/>
                    <a:gd name="T50" fmla="*/ 28 w 229"/>
                    <a:gd name="T51" fmla="*/ 20 h 487"/>
                    <a:gd name="T52" fmla="*/ 15 w 229"/>
                    <a:gd name="T53" fmla="*/ 20 h 487"/>
                    <a:gd name="T54" fmla="*/ 15 w 229"/>
                    <a:gd name="T55" fmla="*/ 46 h 487"/>
                    <a:gd name="T56" fmla="*/ 15 w 229"/>
                    <a:gd name="T57" fmla="*/ 48 h 487"/>
                    <a:gd name="T58" fmla="*/ 15 w 229"/>
                    <a:gd name="T59" fmla="*/ 50 h 487"/>
                    <a:gd name="T60" fmla="*/ 15 w 229"/>
                    <a:gd name="T61" fmla="*/ 51 h 487"/>
                    <a:gd name="T62" fmla="*/ 16 w 229"/>
                    <a:gd name="T63" fmla="*/ 51 h 487"/>
                    <a:gd name="T64" fmla="*/ 16 w 229"/>
                    <a:gd name="T65" fmla="*/ 52 h 487"/>
                    <a:gd name="T66" fmla="*/ 16 w 229"/>
                    <a:gd name="T67" fmla="*/ 52 h 487"/>
                    <a:gd name="T68" fmla="*/ 16 w 229"/>
                    <a:gd name="T69" fmla="*/ 52 h 487"/>
                    <a:gd name="T70" fmla="*/ 17 w 229"/>
                    <a:gd name="T71" fmla="*/ 53 h 487"/>
                    <a:gd name="T72" fmla="*/ 17 w 229"/>
                    <a:gd name="T73" fmla="*/ 53 h 487"/>
                    <a:gd name="T74" fmla="*/ 17 w 229"/>
                    <a:gd name="T75" fmla="*/ 53 h 487"/>
                    <a:gd name="T76" fmla="*/ 18 w 229"/>
                    <a:gd name="T77" fmla="*/ 53 h 487"/>
                    <a:gd name="T78" fmla="*/ 19 w 229"/>
                    <a:gd name="T79" fmla="*/ 53 h 487"/>
                    <a:gd name="T80" fmla="*/ 19 w 229"/>
                    <a:gd name="T81" fmla="*/ 53 h 487"/>
                    <a:gd name="T82" fmla="*/ 20 w 229"/>
                    <a:gd name="T83" fmla="*/ 53 h 487"/>
                    <a:gd name="T84" fmla="*/ 21 w 229"/>
                    <a:gd name="T85" fmla="*/ 52 h 487"/>
                    <a:gd name="T86" fmla="*/ 22 w 229"/>
                    <a:gd name="T87" fmla="*/ 51 h 487"/>
                    <a:gd name="T88" fmla="*/ 25 w 229"/>
                    <a:gd name="T89" fmla="*/ 49 h 487"/>
                    <a:gd name="T90" fmla="*/ 28 w 229"/>
                    <a:gd name="T91" fmla="*/ 55 h 487"/>
                    <a:gd name="T92" fmla="*/ 26 w 229"/>
                    <a:gd name="T93" fmla="*/ 56 h 487"/>
                    <a:gd name="T94" fmla="*/ 24 w 229"/>
                    <a:gd name="T95" fmla="*/ 58 h 487"/>
                    <a:gd name="T96" fmla="*/ 23 w 229"/>
                    <a:gd name="T97" fmla="*/ 59 h 487"/>
                    <a:gd name="T98" fmla="*/ 21 w 229"/>
                    <a:gd name="T99" fmla="*/ 59 h 487"/>
                    <a:gd name="T100" fmla="*/ 20 w 229"/>
                    <a:gd name="T101" fmla="*/ 60 h 487"/>
                    <a:gd name="T102" fmla="*/ 19 w 229"/>
                    <a:gd name="T103" fmla="*/ 60 h 487"/>
                    <a:gd name="T104" fmla="*/ 17 w 229"/>
                    <a:gd name="T105" fmla="*/ 60 h 487"/>
                    <a:gd name="T106" fmla="*/ 16 w 229"/>
                    <a:gd name="T107" fmla="*/ 60 h 4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9"/>
                    <a:gd name="T163" fmla="*/ 0 h 487"/>
                    <a:gd name="T164" fmla="*/ 229 w 229"/>
                    <a:gd name="T165" fmla="*/ 487 h 48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9" h="487">
                      <a:moveTo>
                        <a:pt x="132" y="487"/>
                      </a:moveTo>
                      <a:lnTo>
                        <a:pt x="124" y="487"/>
                      </a:lnTo>
                      <a:lnTo>
                        <a:pt x="118" y="486"/>
                      </a:lnTo>
                      <a:lnTo>
                        <a:pt x="112" y="484"/>
                      </a:lnTo>
                      <a:lnTo>
                        <a:pt x="105" y="480"/>
                      </a:lnTo>
                      <a:lnTo>
                        <a:pt x="99" y="477"/>
                      </a:lnTo>
                      <a:lnTo>
                        <a:pt x="93" y="474"/>
                      </a:lnTo>
                      <a:lnTo>
                        <a:pt x="88" y="469"/>
                      </a:lnTo>
                      <a:lnTo>
                        <a:pt x="84" y="464"/>
                      </a:lnTo>
                      <a:lnTo>
                        <a:pt x="80" y="458"/>
                      </a:lnTo>
                      <a:lnTo>
                        <a:pt x="75" y="451"/>
                      </a:lnTo>
                      <a:lnTo>
                        <a:pt x="72" y="445"/>
                      </a:lnTo>
                      <a:lnTo>
                        <a:pt x="69" y="438"/>
                      </a:lnTo>
                      <a:lnTo>
                        <a:pt x="67" y="430"/>
                      </a:lnTo>
                      <a:lnTo>
                        <a:pt x="66" y="421"/>
                      </a:lnTo>
                      <a:lnTo>
                        <a:pt x="65" y="413"/>
                      </a:lnTo>
                      <a:lnTo>
                        <a:pt x="63" y="404"/>
                      </a:lnTo>
                      <a:lnTo>
                        <a:pt x="63" y="161"/>
                      </a:lnTo>
                      <a:lnTo>
                        <a:pt x="0" y="161"/>
                      </a:lnTo>
                      <a:lnTo>
                        <a:pt x="0" y="127"/>
                      </a:lnTo>
                      <a:lnTo>
                        <a:pt x="63" y="108"/>
                      </a:lnTo>
                      <a:lnTo>
                        <a:pt x="63" y="0"/>
                      </a:lnTo>
                      <a:lnTo>
                        <a:pt x="122" y="0"/>
                      </a:lnTo>
                      <a:lnTo>
                        <a:pt x="122" y="108"/>
                      </a:lnTo>
                      <a:lnTo>
                        <a:pt x="224" y="108"/>
                      </a:lnTo>
                      <a:lnTo>
                        <a:pt x="224" y="161"/>
                      </a:lnTo>
                      <a:lnTo>
                        <a:pt x="122" y="161"/>
                      </a:lnTo>
                      <a:lnTo>
                        <a:pt x="122" y="370"/>
                      </a:lnTo>
                      <a:lnTo>
                        <a:pt x="127" y="385"/>
                      </a:lnTo>
                      <a:lnTo>
                        <a:pt x="127" y="401"/>
                      </a:lnTo>
                      <a:lnTo>
                        <a:pt x="127" y="409"/>
                      </a:lnTo>
                      <a:lnTo>
                        <a:pt x="128" y="413"/>
                      </a:lnTo>
                      <a:lnTo>
                        <a:pt x="129" y="416"/>
                      </a:lnTo>
                      <a:lnTo>
                        <a:pt x="131" y="419"/>
                      </a:lnTo>
                      <a:lnTo>
                        <a:pt x="133" y="423"/>
                      </a:lnTo>
                      <a:lnTo>
                        <a:pt x="136" y="425"/>
                      </a:lnTo>
                      <a:lnTo>
                        <a:pt x="139" y="427"/>
                      </a:lnTo>
                      <a:lnTo>
                        <a:pt x="143" y="428"/>
                      </a:lnTo>
                      <a:lnTo>
                        <a:pt x="147" y="429"/>
                      </a:lnTo>
                      <a:lnTo>
                        <a:pt x="152" y="428"/>
                      </a:lnTo>
                      <a:lnTo>
                        <a:pt x="158" y="427"/>
                      </a:lnTo>
                      <a:lnTo>
                        <a:pt x="163" y="425"/>
                      </a:lnTo>
                      <a:lnTo>
                        <a:pt x="169" y="421"/>
                      </a:lnTo>
                      <a:lnTo>
                        <a:pt x="183" y="412"/>
                      </a:lnTo>
                      <a:lnTo>
                        <a:pt x="201" y="399"/>
                      </a:lnTo>
                      <a:lnTo>
                        <a:pt x="229" y="443"/>
                      </a:lnTo>
                      <a:lnTo>
                        <a:pt x="213" y="455"/>
                      </a:lnTo>
                      <a:lnTo>
                        <a:pt x="199" y="464"/>
                      </a:lnTo>
                      <a:lnTo>
                        <a:pt x="187" y="472"/>
                      </a:lnTo>
                      <a:lnTo>
                        <a:pt x="175" y="478"/>
                      </a:lnTo>
                      <a:lnTo>
                        <a:pt x="164" y="483"/>
                      </a:lnTo>
                      <a:lnTo>
                        <a:pt x="153" y="485"/>
                      </a:lnTo>
                      <a:lnTo>
                        <a:pt x="143" y="487"/>
                      </a:lnTo>
                      <a:lnTo>
                        <a:pt x="132" y="487"/>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56" name="Freeform 43"/>
                <p:cNvSpPr>
                  <a:spLocks/>
                </p:cNvSpPr>
                <p:nvPr/>
              </p:nvSpPr>
              <p:spPr bwMode="auto">
                <a:xfrm>
                  <a:off x="9118" y="3724"/>
                  <a:ext cx="49" cy="100"/>
                </a:xfrm>
                <a:custGeom>
                  <a:avLst/>
                  <a:gdLst>
                    <a:gd name="T0" fmla="*/ 11 w 98"/>
                    <a:gd name="T1" fmla="*/ 12 h 199"/>
                    <a:gd name="T2" fmla="*/ 11 w 98"/>
                    <a:gd name="T3" fmla="*/ 14 h 199"/>
                    <a:gd name="T4" fmla="*/ 10 w 98"/>
                    <a:gd name="T5" fmla="*/ 17 h 199"/>
                    <a:gd name="T6" fmla="*/ 9 w 98"/>
                    <a:gd name="T7" fmla="*/ 19 h 199"/>
                    <a:gd name="T8" fmla="*/ 6 w 98"/>
                    <a:gd name="T9" fmla="*/ 23 h 199"/>
                    <a:gd name="T10" fmla="*/ 6 w 98"/>
                    <a:gd name="T11" fmla="*/ 25 h 199"/>
                    <a:gd name="T12" fmla="*/ 1 w 98"/>
                    <a:gd name="T13" fmla="*/ 25 h 199"/>
                    <a:gd name="T14" fmla="*/ 2 w 98"/>
                    <a:gd name="T15" fmla="*/ 24 h 199"/>
                    <a:gd name="T16" fmla="*/ 2 w 98"/>
                    <a:gd name="T17" fmla="*/ 23 h 199"/>
                    <a:gd name="T18" fmla="*/ 3 w 98"/>
                    <a:gd name="T19" fmla="*/ 21 h 199"/>
                    <a:gd name="T20" fmla="*/ 3 w 98"/>
                    <a:gd name="T21" fmla="*/ 19 h 199"/>
                    <a:gd name="T22" fmla="*/ 3 w 98"/>
                    <a:gd name="T23" fmla="*/ 17 h 199"/>
                    <a:gd name="T24" fmla="*/ 4 w 98"/>
                    <a:gd name="T25" fmla="*/ 16 h 199"/>
                    <a:gd name="T26" fmla="*/ 5 w 98"/>
                    <a:gd name="T27" fmla="*/ 15 h 199"/>
                    <a:gd name="T28" fmla="*/ 5 w 98"/>
                    <a:gd name="T29" fmla="*/ 13 h 199"/>
                    <a:gd name="T30" fmla="*/ 0 w 98"/>
                    <a:gd name="T31" fmla="*/ 2 h 199"/>
                    <a:gd name="T32" fmla="*/ 2 w 98"/>
                    <a:gd name="T33" fmla="*/ 1 h 199"/>
                    <a:gd name="T34" fmla="*/ 3 w 98"/>
                    <a:gd name="T35" fmla="*/ 1 h 199"/>
                    <a:gd name="T36" fmla="*/ 5 w 98"/>
                    <a:gd name="T37" fmla="*/ 0 h 199"/>
                    <a:gd name="T38" fmla="*/ 6 w 98"/>
                    <a:gd name="T39" fmla="*/ 0 h 199"/>
                    <a:gd name="T40" fmla="*/ 7 w 98"/>
                    <a:gd name="T41" fmla="*/ 0 h 199"/>
                    <a:gd name="T42" fmla="*/ 9 w 98"/>
                    <a:gd name="T43" fmla="*/ 1 h 199"/>
                    <a:gd name="T44" fmla="*/ 10 w 98"/>
                    <a:gd name="T45" fmla="*/ 1 h 199"/>
                    <a:gd name="T46" fmla="*/ 10 w 98"/>
                    <a:gd name="T47" fmla="*/ 1 h 199"/>
                    <a:gd name="T48" fmla="*/ 11 w 98"/>
                    <a:gd name="T49" fmla="*/ 2 h 199"/>
                    <a:gd name="T50" fmla="*/ 11 w 98"/>
                    <a:gd name="T51" fmla="*/ 2 h 199"/>
                    <a:gd name="T52" fmla="*/ 12 w 98"/>
                    <a:gd name="T53" fmla="*/ 2 h 199"/>
                    <a:gd name="T54" fmla="*/ 12 w 98"/>
                    <a:gd name="T55" fmla="*/ 3 h 199"/>
                    <a:gd name="T56" fmla="*/ 12 w 98"/>
                    <a:gd name="T57" fmla="*/ 3 h 199"/>
                    <a:gd name="T58" fmla="*/ 12 w 98"/>
                    <a:gd name="T59" fmla="*/ 4 h 199"/>
                    <a:gd name="T60" fmla="*/ 12 w 98"/>
                    <a:gd name="T61" fmla="*/ 5 h 199"/>
                    <a:gd name="T62" fmla="*/ 12 w 98"/>
                    <a:gd name="T63" fmla="*/ 7 h 199"/>
                    <a:gd name="T64" fmla="*/ 12 w 98"/>
                    <a:gd name="T65" fmla="*/ 8 h 199"/>
                    <a:gd name="T66" fmla="*/ 12 w 98"/>
                    <a:gd name="T67" fmla="*/ 9 h 199"/>
                    <a:gd name="T68" fmla="*/ 12 w 98"/>
                    <a:gd name="T69" fmla="*/ 11 h 199"/>
                    <a:gd name="T70" fmla="*/ 11 w 98"/>
                    <a:gd name="T71" fmla="*/ 12 h 1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8"/>
                    <a:gd name="T109" fmla="*/ 0 h 199"/>
                    <a:gd name="T110" fmla="*/ 98 w 98"/>
                    <a:gd name="T111" fmla="*/ 199 h 1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8" h="199">
                      <a:moveTo>
                        <a:pt x="88" y="92"/>
                      </a:moveTo>
                      <a:lnTo>
                        <a:pt x="84" y="109"/>
                      </a:lnTo>
                      <a:lnTo>
                        <a:pt x="76" y="129"/>
                      </a:lnTo>
                      <a:lnTo>
                        <a:pt x="67" y="151"/>
                      </a:lnTo>
                      <a:lnTo>
                        <a:pt x="54" y="179"/>
                      </a:lnTo>
                      <a:lnTo>
                        <a:pt x="44" y="199"/>
                      </a:lnTo>
                      <a:lnTo>
                        <a:pt x="6" y="199"/>
                      </a:lnTo>
                      <a:lnTo>
                        <a:pt x="11" y="186"/>
                      </a:lnTo>
                      <a:lnTo>
                        <a:pt x="15" y="177"/>
                      </a:lnTo>
                      <a:lnTo>
                        <a:pt x="20" y="165"/>
                      </a:lnTo>
                      <a:lnTo>
                        <a:pt x="25" y="150"/>
                      </a:lnTo>
                      <a:lnTo>
                        <a:pt x="28" y="135"/>
                      </a:lnTo>
                      <a:lnTo>
                        <a:pt x="32" y="124"/>
                      </a:lnTo>
                      <a:lnTo>
                        <a:pt x="36" y="114"/>
                      </a:lnTo>
                      <a:lnTo>
                        <a:pt x="40" y="102"/>
                      </a:lnTo>
                      <a:lnTo>
                        <a:pt x="0" y="14"/>
                      </a:lnTo>
                      <a:lnTo>
                        <a:pt x="13" y="7"/>
                      </a:lnTo>
                      <a:lnTo>
                        <a:pt x="25" y="3"/>
                      </a:lnTo>
                      <a:lnTo>
                        <a:pt x="36" y="0"/>
                      </a:lnTo>
                      <a:lnTo>
                        <a:pt x="50" y="0"/>
                      </a:lnTo>
                      <a:lnTo>
                        <a:pt x="61" y="0"/>
                      </a:lnTo>
                      <a:lnTo>
                        <a:pt x="71" y="2"/>
                      </a:lnTo>
                      <a:lnTo>
                        <a:pt x="75" y="4"/>
                      </a:lnTo>
                      <a:lnTo>
                        <a:pt x="80" y="6"/>
                      </a:lnTo>
                      <a:lnTo>
                        <a:pt x="83" y="9"/>
                      </a:lnTo>
                      <a:lnTo>
                        <a:pt x="86" y="12"/>
                      </a:lnTo>
                      <a:lnTo>
                        <a:pt x="89" y="15"/>
                      </a:lnTo>
                      <a:lnTo>
                        <a:pt x="91" y="19"/>
                      </a:lnTo>
                      <a:lnTo>
                        <a:pt x="93" y="24"/>
                      </a:lnTo>
                      <a:lnTo>
                        <a:pt x="95" y="28"/>
                      </a:lnTo>
                      <a:lnTo>
                        <a:pt x="97" y="40"/>
                      </a:lnTo>
                      <a:lnTo>
                        <a:pt x="98" y="52"/>
                      </a:lnTo>
                      <a:lnTo>
                        <a:pt x="97" y="61"/>
                      </a:lnTo>
                      <a:lnTo>
                        <a:pt x="95" y="71"/>
                      </a:lnTo>
                      <a:lnTo>
                        <a:pt x="91" y="81"/>
                      </a:lnTo>
                      <a:lnTo>
                        <a:pt x="88" y="92"/>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57" name="Freeform 44"/>
                <p:cNvSpPr>
                  <a:spLocks/>
                </p:cNvSpPr>
                <p:nvPr/>
              </p:nvSpPr>
              <p:spPr bwMode="auto">
                <a:xfrm>
                  <a:off x="9220" y="3807"/>
                  <a:ext cx="134" cy="194"/>
                </a:xfrm>
                <a:custGeom>
                  <a:avLst/>
                  <a:gdLst>
                    <a:gd name="T0" fmla="*/ 14 w 268"/>
                    <a:gd name="T1" fmla="*/ 48 h 389"/>
                    <a:gd name="T2" fmla="*/ 8 w 268"/>
                    <a:gd name="T3" fmla="*/ 47 h 389"/>
                    <a:gd name="T4" fmla="*/ 0 w 268"/>
                    <a:gd name="T5" fmla="*/ 44 h 389"/>
                    <a:gd name="T6" fmla="*/ 5 w 268"/>
                    <a:gd name="T7" fmla="*/ 39 h 389"/>
                    <a:gd name="T8" fmla="*/ 7 w 268"/>
                    <a:gd name="T9" fmla="*/ 40 h 389"/>
                    <a:gd name="T10" fmla="*/ 11 w 268"/>
                    <a:gd name="T11" fmla="*/ 41 h 389"/>
                    <a:gd name="T12" fmla="*/ 18 w 268"/>
                    <a:gd name="T13" fmla="*/ 41 h 389"/>
                    <a:gd name="T14" fmla="*/ 23 w 268"/>
                    <a:gd name="T15" fmla="*/ 40 h 389"/>
                    <a:gd name="T16" fmla="*/ 24 w 268"/>
                    <a:gd name="T17" fmla="*/ 38 h 389"/>
                    <a:gd name="T18" fmla="*/ 25 w 268"/>
                    <a:gd name="T19" fmla="*/ 37 h 389"/>
                    <a:gd name="T20" fmla="*/ 25 w 268"/>
                    <a:gd name="T21" fmla="*/ 35 h 389"/>
                    <a:gd name="T22" fmla="*/ 24 w 268"/>
                    <a:gd name="T23" fmla="*/ 32 h 389"/>
                    <a:gd name="T24" fmla="*/ 21 w 268"/>
                    <a:gd name="T25" fmla="*/ 30 h 389"/>
                    <a:gd name="T26" fmla="*/ 17 w 268"/>
                    <a:gd name="T27" fmla="*/ 27 h 389"/>
                    <a:gd name="T28" fmla="*/ 9 w 268"/>
                    <a:gd name="T29" fmla="*/ 24 h 389"/>
                    <a:gd name="T30" fmla="*/ 4 w 268"/>
                    <a:gd name="T31" fmla="*/ 21 h 389"/>
                    <a:gd name="T32" fmla="*/ 2 w 268"/>
                    <a:gd name="T33" fmla="*/ 19 h 389"/>
                    <a:gd name="T34" fmla="*/ 1 w 268"/>
                    <a:gd name="T35" fmla="*/ 17 h 389"/>
                    <a:gd name="T36" fmla="*/ 0 w 268"/>
                    <a:gd name="T37" fmla="*/ 14 h 389"/>
                    <a:gd name="T38" fmla="*/ 1 w 268"/>
                    <a:gd name="T39" fmla="*/ 10 h 389"/>
                    <a:gd name="T40" fmla="*/ 2 w 268"/>
                    <a:gd name="T41" fmla="*/ 6 h 389"/>
                    <a:gd name="T42" fmla="*/ 4 w 268"/>
                    <a:gd name="T43" fmla="*/ 3 h 389"/>
                    <a:gd name="T44" fmla="*/ 9 w 268"/>
                    <a:gd name="T45" fmla="*/ 1 h 389"/>
                    <a:gd name="T46" fmla="*/ 13 w 268"/>
                    <a:gd name="T47" fmla="*/ 0 h 389"/>
                    <a:gd name="T48" fmla="*/ 19 w 268"/>
                    <a:gd name="T49" fmla="*/ 0 h 389"/>
                    <a:gd name="T50" fmla="*/ 23 w 268"/>
                    <a:gd name="T51" fmla="*/ 0 h 389"/>
                    <a:gd name="T52" fmla="*/ 29 w 268"/>
                    <a:gd name="T53" fmla="*/ 2 h 389"/>
                    <a:gd name="T54" fmla="*/ 26 w 268"/>
                    <a:gd name="T55" fmla="*/ 9 h 389"/>
                    <a:gd name="T56" fmla="*/ 21 w 268"/>
                    <a:gd name="T57" fmla="*/ 7 h 389"/>
                    <a:gd name="T58" fmla="*/ 18 w 268"/>
                    <a:gd name="T59" fmla="*/ 6 h 389"/>
                    <a:gd name="T60" fmla="*/ 13 w 268"/>
                    <a:gd name="T61" fmla="*/ 7 h 389"/>
                    <a:gd name="T62" fmla="*/ 10 w 268"/>
                    <a:gd name="T63" fmla="*/ 8 h 389"/>
                    <a:gd name="T64" fmla="*/ 9 w 268"/>
                    <a:gd name="T65" fmla="*/ 10 h 389"/>
                    <a:gd name="T66" fmla="*/ 8 w 268"/>
                    <a:gd name="T67" fmla="*/ 11 h 389"/>
                    <a:gd name="T68" fmla="*/ 8 w 268"/>
                    <a:gd name="T69" fmla="*/ 13 h 389"/>
                    <a:gd name="T70" fmla="*/ 9 w 268"/>
                    <a:gd name="T71" fmla="*/ 15 h 389"/>
                    <a:gd name="T72" fmla="*/ 11 w 268"/>
                    <a:gd name="T73" fmla="*/ 16 h 389"/>
                    <a:gd name="T74" fmla="*/ 15 w 268"/>
                    <a:gd name="T75" fmla="*/ 19 h 389"/>
                    <a:gd name="T76" fmla="*/ 24 w 268"/>
                    <a:gd name="T77" fmla="*/ 22 h 389"/>
                    <a:gd name="T78" fmla="*/ 28 w 268"/>
                    <a:gd name="T79" fmla="*/ 24 h 389"/>
                    <a:gd name="T80" fmla="*/ 30 w 268"/>
                    <a:gd name="T81" fmla="*/ 27 h 389"/>
                    <a:gd name="T82" fmla="*/ 33 w 268"/>
                    <a:gd name="T83" fmla="*/ 29 h 389"/>
                    <a:gd name="T84" fmla="*/ 34 w 268"/>
                    <a:gd name="T85" fmla="*/ 32 h 389"/>
                    <a:gd name="T86" fmla="*/ 34 w 268"/>
                    <a:gd name="T87" fmla="*/ 36 h 389"/>
                    <a:gd name="T88" fmla="*/ 33 w 268"/>
                    <a:gd name="T89" fmla="*/ 41 h 389"/>
                    <a:gd name="T90" fmla="*/ 30 w 268"/>
                    <a:gd name="T91" fmla="*/ 44 h 389"/>
                    <a:gd name="T92" fmla="*/ 26 w 268"/>
                    <a:gd name="T93" fmla="*/ 46 h 389"/>
                    <a:gd name="T94" fmla="*/ 22 w 268"/>
                    <a:gd name="T95" fmla="*/ 48 h 389"/>
                    <a:gd name="T96" fmla="*/ 17 w 268"/>
                    <a:gd name="T97" fmla="*/ 48 h 3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8"/>
                    <a:gd name="T148" fmla="*/ 0 h 389"/>
                    <a:gd name="T149" fmla="*/ 268 w 268"/>
                    <a:gd name="T150" fmla="*/ 389 h 3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8" h="389">
                      <a:moveTo>
                        <a:pt x="136" y="389"/>
                      </a:moveTo>
                      <a:lnTo>
                        <a:pt x="125" y="389"/>
                      </a:lnTo>
                      <a:lnTo>
                        <a:pt x="113" y="389"/>
                      </a:lnTo>
                      <a:lnTo>
                        <a:pt x="102" y="387"/>
                      </a:lnTo>
                      <a:lnTo>
                        <a:pt x="88" y="385"/>
                      </a:lnTo>
                      <a:lnTo>
                        <a:pt x="65" y="380"/>
                      </a:lnTo>
                      <a:lnTo>
                        <a:pt x="46" y="375"/>
                      </a:lnTo>
                      <a:lnTo>
                        <a:pt x="26" y="367"/>
                      </a:lnTo>
                      <a:lnTo>
                        <a:pt x="0" y="355"/>
                      </a:lnTo>
                      <a:lnTo>
                        <a:pt x="24" y="301"/>
                      </a:lnTo>
                      <a:lnTo>
                        <a:pt x="34" y="307"/>
                      </a:lnTo>
                      <a:lnTo>
                        <a:pt x="43" y="313"/>
                      </a:lnTo>
                      <a:lnTo>
                        <a:pt x="49" y="315"/>
                      </a:lnTo>
                      <a:lnTo>
                        <a:pt x="53" y="316"/>
                      </a:lnTo>
                      <a:lnTo>
                        <a:pt x="63" y="321"/>
                      </a:lnTo>
                      <a:lnTo>
                        <a:pt x="73" y="326"/>
                      </a:lnTo>
                      <a:lnTo>
                        <a:pt x="83" y="329"/>
                      </a:lnTo>
                      <a:lnTo>
                        <a:pt x="95" y="331"/>
                      </a:lnTo>
                      <a:lnTo>
                        <a:pt x="117" y="334"/>
                      </a:lnTo>
                      <a:lnTo>
                        <a:pt x="136" y="335"/>
                      </a:lnTo>
                      <a:lnTo>
                        <a:pt x="150" y="334"/>
                      </a:lnTo>
                      <a:lnTo>
                        <a:pt x="163" y="332"/>
                      </a:lnTo>
                      <a:lnTo>
                        <a:pt x="174" y="328"/>
                      </a:lnTo>
                      <a:lnTo>
                        <a:pt x="185" y="322"/>
                      </a:lnTo>
                      <a:lnTo>
                        <a:pt x="189" y="319"/>
                      </a:lnTo>
                      <a:lnTo>
                        <a:pt x="193" y="315"/>
                      </a:lnTo>
                      <a:lnTo>
                        <a:pt x="196" y="311"/>
                      </a:lnTo>
                      <a:lnTo>
                        <a:pt x="199" y="306"/>
                      </a:lnTo>
                      <a:lnTo>
                        <a:pt x="201" y="302"/>
                      </a:lnTo>
                      <a:lnTo>
                        <a:pt x="202" y="298"/>
                      </a:lnTo>
                      <a:lnTo>
                        <a:pt x="203" y="292"/>
                      </a:lnTo>
                      <a:lnTo>
                        <a:pt x="204" y="287"/>
                      </a:lnTo>
                      <a:lnTo>
                        <a:pt x="203" y="282"/>
                      </a:lnTo>
                      <a:lnTo>
                        <a:pt x="201" y="274"/>
                      </a:lnTo>
                      <a:lnTo>
                        <a:pt x="198" y="268"/>
                      </a:lnTo>
                      <a:lnTo>
                        <a:pt x="195" y="262"/>
                      </a:lnTo>
                      <a:lnTo>
                        <a:pt x="188" y="256"/>
                      </a:lnTo>
                      <a:lnTo>
                        <a:pt x="183" y="250"/>
                      </a:lnTo>
                      <a:lnTo>
                        <a:pt x="175" y="243"/>
                      </a:lnTo>
                      <a:lnTo>
                        <a:pt x="166" y="237"/>
                      </a:lnTo>
                      <a:lnTo>
                        <a:pt x="154" y="230"/>
                      </a:lnTo>
                      <a:lnTo>
                        <a:pt x="139" y="223"/>
                      </a:lnTo>
                      <a:lnTo>
                        <a:pt x="120" y="214"/>
                      </a:lnTo>
                      <a:lnTo>
                        <a:pt x="97" y="205"/>
                      </a:lnTo>
                      <a:lnTo>
                        <a:pt x="72" y="194"/>
                      </a:lnTo>
                      <a:lnTo>
                        <a:pt x="51" y="183"/>
                      </a:lnTo>
                      <a:lnTo>
                        <a:pt x="43" y="178"/>
                      </a:lnTo>
                      <a:lnTo>
                        <a:pt x="34" y="172"/>
                      </a:lnTo>
                      <a:lnTo>
                        <a:pt x="28" y="167"/>
                      </a:lnTo>
                      <a:lnTo>
                        <a:pt x="21" y="161"/>
                      </a:lnTo>
                      <a:lnTo>
                        <a:pt x="16" y="155"/>
                      </a:lnTo>
                      <a:lnTo>
                        <a:pt x="12" y="149"/>
                      </a:lnTo>
                      <a:lnTo>
                        <a:pt x="7" y="142"/>
                      </a:lnTo>
                      <a:lnTo>
                        <a:pt x="5" y="136"/>
                      </a:lnTo>
                      <a:lnTo>
                        <a:pt x="2" y="130"/>
                      </a:lnTo>
                      <a:lnTo>
                        <a:pt x="1" y="122"/>
                      </a:lnTo>
                      <a:lnTo>
                        <a:pt x="0" y="115"/>
                      </a:lnTo>
                      <a:lnTo>
                        <a:pt x="0" y="107"/>
                      </a:lnTo>
                      <a:lnTo>
                        <a:pt x="1" y="95"/>
                      </a:lnTo>
                      <a:lnTo>
                        <a:pt x="2" y="85"/>
                      </a:lnTo>
                      <a:lnTo>
                        <a:pt x="5" y="74"/>
                      </a:lnTo>
                      <a:lnTo>
                        <a:pt x="11" y="63"/>
                      </a:lnTo>
                      <a:lnTo>
                        <a:pt x="16" y="54"/>
                      </a:lnTo>
                      <a:lnTo>
                        <a:pt x="22" y="45"/>
                      </a:lnTo>
                      <a:lnTo>
                        <a:pt x="31" y="37"/>
                      </a:lnTo>
                      <a:lnTo>
                        <a:pt x="39" y="30"/>
                      </a:lnTo>
                      <a:lnTo>
                        <a:pt x="49" y="22"/>
                      </a:lnTo>
                      <a:lnTo>
                        <a:pt x="60" y="17"/>
                      </a:lnTo>
                      <a:lnTo>
                        <a:pt x="72" y="12"/>
                      </a:lnTo>
                      <a:lnTo>
                        <a:pt x="84" y="7"/>
                      </a:lnTo>
                      <a:lnTo>
                        <a:pt x="97" y="4"/>
                      </a:lnTo>
                      <a:lnTo>
                        <a:pt x="111" y="2"/>
                      </a:lnTo>
                      <a:lnTo>
                        <a:pt x="125" y="0"/>
                      </a:lnTo>
                      <a:lnTo>
                        <a:pt x="141" y="0"/>
                      </a:lnTo>
                      <a:lnTo>
                        <a:pt x="153" y="1"/>
                      </a:lnTo>
                      <a:lnTo>
                        <a:pt x="165" y="2"/>
                      </a:lnTo>
                      <a:lnTo>
                        <a:pt x="178" y="4"/>
                      </a:lnTo>
                      <a:lnTo>
                        <a:pt x="189" y="4"/>
                      </a:lnTo>
                      <a:lnTo>
                        <a:pt x="207" y="9"/>
                      </a:lnTo>
                      <a:lnTo>
                        <a:pt x="222" y="14"/>
                      </a:lnTo>
                      <a:lnTo>
                        <a:pt x="238" y="21"/>
                      </a:lnTo>
                      <a:lnTo>
                        <a:pt x="258" y="34"/>
                      </a:lnTo>
                      <a:lnTo>
                        <a:pt x="228" y="82"/>
                      </a:lnTo>
                      <a:lnTo>
                        <a:pt x="213" y="73"/>
                      </a:lnTo>
                      <a:lnTo>
                        <a:pt x="200" y="66"/>
                      </a:lnTo>
                      <a:lnTo>
                        <a:pt x="188" y="62"/>
                      </a:lnTo>
                      <a:lnTo>
                        <a:pt x="174" y="58"/>
                      </a:lnTo>
                      <a:lnTo>
                        <a:pt x="167" y="56"/>
                      </a:lnTo>
                      <a:lnTo>
                        <a:pt x="157" y="54"/>
                      </a:lnTo>
                      <a:lnTo>
                        <a:pt x="147" y="54"/>
                      </a:lnTo>
                      <a:lnTo>
                        <a:pt x="136" y="54"/>
                      </a:lnTo>
                      <a:lnTo>
                        <a:pt x="121" y="55"/>
                      </a:lnTo>
                      <a:lnTo>
                        <a:pt x="107" y="57"/>
                      </a:lnTo>
                      <a:lnTo>
                        <a:pt x="95" y="61"/>
                      </a:lnTo>
                      <a:lnTo>
                        <a:pt x="86" y="66"/>
                      </a:lnTo>
                      <a:lnTo>
                        <a:pt x="81" y="70"/>
                      </a:lnTo>
                      <a:lnTo>
                        <a:pt x="78" y="73"/>
                      </a:lnTo>
                      <a:lnTo>
                        <a:pt x="75" y="76"/>
                      </a:lnTo>
                      <a:lnTo>
                        <a:pt x="73" y="80"/>
                      </a:lnTo>
                      <a:lnTo>
                        <a:pt x="71" y="85"/>
                      </a:lnTo>
                      <a:lnTo>
                        <a:pt x="69" y="88"/>
                      </a:lnTo>
                      <a:lnTo>
                        <a:pt x="68" y="93"/>
                      </a:lnTo>
                      <a:lnTo>
                        <a:pt x="68" y="97"/>
                      </a:lnTo>
                      <a:lnTo>
                        <a:pt x="68" y="104"/>
                      </a:lnTo>
                      <a:lnTo>
                        <a:pt x="69" y="111"/>
                      </a:lnTo>
                      <a:lnTo>
                        <a:pt x="71" y="115"/>
                      </a:lnTo>
                      <a:lnTo>
                        <a:pt x="72" y="117"/>
                      </a:lnTo>
                      <a:lnTo>
                        <a:pt x="75" y="120"/>
                      </a:lnTo>
                      <a:lnTo>
                        <a:pt x="78" y="121"/>
                      </a:lnTo>
                      <a:lnTo>
                        <a:pt x="83" y="126"/>
                      </a:lnTo>
                      <a:lnTo>
                        <a:pt x="89" y="131"/>
                      </a:lnTo>
                      <a:lnTo>
                        <a:pt x="95" y="136"/>
                      </a:lnTo>
                      <a:lnTo>
                        <a:pt x="103" y="140"/>
                      </a:lnTo>
                      <a:lnTo>
                        <a:pt x="127" y="152"/>
                      </a:lnTo>
                      <a:lnTo>
                        <a:pt x="165" y="170"/>
                      </a:lnTo>
                      <a:lnTo>
                        <a:pt x="179" y="176"/>
                      </a:lnTo>
                      <a:lnTo>
                        <a:pt x="192" y="181"/>
                      </a:lnTo>
                      <a:lnTo>
                        <a:pt x="203" y="186"/>
                      </a:lnTo>
                      <a:lnTo>
                        <a:pt x="214" y="193"/>
                      </a:lnTo>
                      <a:lnTo>
                        <a:pt x="224" y="198"/>
                      </a:lnTo>
                      <a:lnTo>
                        <a:pt x="231" y="205"/>
                      </a:lnTo>
                      <a:lnTo>
                        <a:pt x="239" y="210"/>
                      </a:lnTo>
                      <a:lnTo>
                        <a:pt x="245" y="216"/>
                      </a:lnTo>
                      <a:lnTo>
                        <a:pt x="250" y="224"/>
                      </a:lnTo>
                      <a:lnTo>
                        <a:pt x="256" y="230"/>
                      </a:lnTo>
                      <a:lnTo>
                        <a:pt x="259" y="238"/>
                      </a:lnTo>
                      <a:lnTo>
                        <a:pt x="262" y="246"/>
                      </a:lnTo>
                      <a:lnTo>
                        <a:pt x="264" y="254"/>
                      </a:lnTo>
                      <a:lnTo>
                        <a:pt x="267" y="263"/>
                      </a:lnTo>
                      <a:lnTo>
                        <a:pt x="267" y="272"/>
                      </a:lnTo>
                      <a:lnTo>
                        <a:pt x="268" y="282"/>
                      </a:lnTo>
                      <a:lnTo>
                        <a:pt x="267" y="295"/>
                      </a:lnTo>
                      <a:lnTo>
                        <a:pt x="265" y="306"/>
                      </a:lnTo>
                      <a:lnTo>
                        <a:pt x="262" y="317"/>
                      </a:lnTo>
                      <a:lnTo>
                        <a:pt x="258" y="328"/>
                      </a:lnTo>
                      <a:lnTo>
                        <a:pt x="254" y="337"/>
                      </a:lnTo>
                      <a:lnTo>
                        <a:pt x="247" y="346"/>
                      </a:lnTo>
                      <a:lnTo>
                        <a:pt x="241" y="353"/>
                      </a:lnTo>
                      <a:lnTo>
                        <a:pt x="232" y="361"/>
                      </a:lnTo>
                      <a:lnTo>
                        <a:pt x="224" y="367"/>
                      </a:lnTo>
                      <a:lnTo>
                        <a:pt x="214" y="373"/>
                      </a:lnTo>
                      <a:lnTo>
                        <a:pt x="203" y="378"/>
                      </a:lnTo>
                      <a:lnTo>
                        <a:pt x="192" y="381"/>
                      </a:lnTo>
                      <a:lnTo>
                        <a:pt x="179" y="385"/>
                      </a:lnTo>
                      <a:lnTo>
                        <a:pt x="166" y="387"/>
                      </a:lnTo>
                      <a:lnTo>
                        <a:pt x="151" y="389"/>
                      </a:lnTo>
                      <a:lnTo>
                        <a:pt x="136" y="389"/>
                      </a:lnTo>
                      <a:close/>
                    </a:path>
                  </a:pathLst>
                </a:custGeom>
                <a:solidFill>
                  <a:srgbClr val="1F1A17"/>
                </a:solidFill>
                <a:ln w="9525">
                  <a:noFill/>
                  <a:round/>
                  <a:headEnd/>
                  <a:tailEnd/>
                </a:ln>
              </p:spPr>
              <p:txBody>
                <a:bodyPr/>
                <a:lstStyle/>
                <a:p>
                  <a:endParaRPr lang="en-US">
                    <a:latin typeface="Georgia" pitchFamily="18" charset="0"/>
                  </a:endParaRPr>
                </a:p>
              </p:txBody>
            </p:sp>
          </p:grpSp>
          <p:grpSp>
            <p:nvGrpSpPr>
              <p:cNvPr id="7" name="Group 45"/>
              <p:cNvGrpSpPr>
                <a:grpSpLocks/>
              </p:cNvGrpSpPr>
              <p:nvPr/>
            </p:nvGrpSpPr>
            <p:grpSpPr bwMode="auto">
              <a:xfrm>
                <a:off x="7560" y="4293"/>
                <a:ext cx="1899" cy="288"/>
                <a:chOff x="7560" y="4293"/>
                <a:chExt cx="1899" cy="288"/>
              </a:xfrm>
            </p:grpSpPr>
            <p:sp>
              <p:nvSpPr>
                <p:cNvPr id="21638" name="Freeform 46"/>
                <p:cNvSpPr>
                  <a:spLocks noEditPoints="1"/>
                </p:cNvSpPr>
                <p:nvPr/>
              </p:nvSpPr>
              <p:spPr bwMode="auto">
                <a:xfrm>
                  <a:off x="7560" y="4293"/>
                  <a:ext cx="148" cy="195"/>
                </a:xfrm>
                <a:custGeom>
                  <a:avLst/>
                  <a:gdLst>
                    <a:gd name="T0" fmla="*/ 9 w 296"/>
                    <a:gd name="T1" fmla="*/ 32 h 389"/>
                    <a:gd name="T2" fmla="*/ 7 w 296"/>
                    <a:gd name="T3" fmla="*/ 34 h 389"/>
                    <a:gd name="T4" fmla="*/ 7 w 296"/>
                    <a:gd name="T5" fmla="*/ 38 h 389"/>
                    <a:gd name="T6" fmla="*/ 9 w 296"/>
                    <a:gd name="T7" fmla="*/ 41 h 389"/>
                    <a:gd name="T8" fmla="*/ 12 w 296"/>
                    <a:gd name="T9" fmla="*/ 42 h 389"/>
                    <a:gd name="T10" fmla="*/ 15 w 296"/>
                    <a:gd name="T11" fmla="*/ 42 h 389"/>
                    <a:gd name="T12" fmla="*/ 20 w 296"/>
                    <a:gd name="T13" fmla="*/ 40 h 389"/>
                    <a:gd name="T14" fmla="*/ 26 w 296"/>
                    <a:gd name="T15" fmla="*/ 36 h 389"/>
                    <a:gd name="T16" fmla="*/ 34 w 296"/>
                    <a:gd name="T17" fmla="*/ 49 h 389"/>
                    <a:gd name="T18" fmla="*/ 28 w 296"/>
                    <a:gd name="T19" fmla="*/ 47 h 389"/>
                    <a:gd name="T20" fmla="*/ 27 w 296"/>
                    <a:gd name="T21" fmla="*/ 46 h 389"/>
                    <a:gd name="T22" fmla="*/ 26 w 296"/>
                    <a:gd name="T23" fmla="*/ 44 h 389"/>
                    <a:gd name="T24" fmla="*/ 25 w 296"/>
                    <a:gd name="T25" fmla="*/ 44 h 389"/>
                    <a:gd name="T26" fmla="*/ 21 w 296"/>
                    <a:gd name="T27" fmla="*/ 47 h 389"/>
                    <a:gd name="T28" fmla="*/ 15 w 296"/>
                    <a:gd name="T29" fmla="*/ 49 h 389"/>
                    <a:gd name="T30" fmla="*/ 12 w 296"/>
                    <a:gd name="T31" fmla="*/ 49 h 389"/>
                    <a:gd name="T32" fmla="*/ 9 w 296"/>
                    <a:gd name="T33" fmla="*/ 48 h 389"/>
                    <a:gd name="T34" fmla="*/ 5 w 296"/>
                    <a:gd name="T35" fmla="*/ 47 h 389"/>
                    <a:gd name="T36" fmla="*/ 2 w 296"/>
                    <a:gd name="T37" fmla="*/ 45 h 389"/>
                    <a:gd name="T38" fmla="*/ 1 w 296"/>
                    <a:gd name="T39" fmla="*/ 42 h 389"/>
                    <a:gd name="T40" fmla="*/ 0 w 296"/>
                    <a:gd name="T41" fmla="*/ 38 h 389"/>
                    <a:gd name="T42" fmla="*/ 1 w 296"/>
                    <a:gd name="T43" fmla="*/ 34 h 389"/>
                    <a:gd name="T44" fmla="*/ 1 w 296"/>
                    <a:gd name="T45" fmla="*/ 31 h 389"/>
                    <a:gd name="T46" fmla="*/ 2 w 296"/>
                    <a:gd name="T47" fmla="*/ 29 h 389"/>
                    <a:gd name="T48" fmla="*/ 5 w 296"/>
                    <a:gd name="T49" fmla="*/ 27 h 389"/>
                    <a:gd name="T50" fmla="*/ 7 w 296"/>
                    <a:gd name="T51" fmla="*/ 25 h 389"/>
                    <a:gd name="T52" fmla="*/ 26 w 296"/>
                    <a:gd name="T53" fmla="*/ 20 h 389"/>
                    <a:gd name="T54" fmla="*/ 25 w 296"/>
                    <a:gd name="T55" fmla="*/ 11 h 389"/>
                    <a:gd name="T56" fmla="*/ 25 w 296"/>
                    <a:gd name="T57" fmla="*/ 9 h 389"/>
                    <a:gd name="T58" fmla="*/ 23 w 296"/>
                    <a:gd name="T59" fmla="*/ 8 h 389"/>
                    <a:gd name="T60" fmla="*/ 19 w 296"/>
                    <a:gd name="T61" fmla="*/ 7 h 389"/>
                    <a:gd name="T62" fmla="*/ 14 w 296"/>
                    <a:gd name="T63" fmla="*/ 7 h 389"/>
                    <a:gd name="T64" fmla="*/ 11 w 296"/>
                    <a:gd name="T65" fmla="*/ 8 h 389"/>
                    <a:gd name="T66" fmla="*/ 10 w 296"/>
                    <a:gd name="T67" fmla="*/ 10 h 389"/>
                    <a:gd name="T68" fmla="*/ 3 w 296"/>
                    <a:gd name="T69" fmla="*/ 14 h 389"/>
                    <a:gd name="T70" fmla="*/ 2 w 296"/>
                    <a:gd name="T71" fmla="*/ 12 h 389"/>
                    <a:gd name="T72" fmla="*/ 2 w 296"/>
                    <a:gd name="T73" fmla="*/ 9 h 389"/>
                    <a:gd name="T74" fmla="*/ 5 w 296"/>
                    <a:gd name="T75" fmla="*/ 6 h 389"/>
                    <a:gd name="T76" fmla="*/ 6 w 296"/>
                    <a:gd name="T77" fmla="*/ 3 h 389"/>
                    <a:gd name="T78" fmla="*/ 10 w 296"/>
                    <a:gd name="T79" fmla="*/ 2 h 389"/>
                    <a:gd name="T80" fmla="*/ 15 w 296"/>
                    <a:gd name="T81" fmla="*/ 1 h 389"/>
                    <a:gd name="T82" fmla="*/ 20 w 296"/>
                    <a:gd name="T83" fmla="*/ 0 h 389"/>
                    <a:gd name="T84" fmla="*/ 24 w 296"/>
                    <a:gd name="T85" fmla="*/ 1 h 389"/>
                    <a:gd name="T86" fmla="*/ 28 w 296"/>
                    <a:gd name="T87" fmla="*/ 3 h 389"/>
                    <a:gd name="T88" fmla="*/ 31 w 296"/>
                    <a:gd name="T89" fmla="*/ 5 h 389"/>
                    <a:gd name="T90" fmla="*/ 33 w 296"/>
                    <a:gd name="T91" fmla="*/ 8 h 389"/>
                    <a:gd name="T92" fmla="*/ 34 w 296"/>
                    <a:gd name="T93" fmla="*/ 12 h 389"/>
                    <a:gd name="T94" fmla="*/ 34 w 296"/>
                    <a:gd name="T95" fmla="*/ 41 h 389"/>
                    <a:gd name="T96" fmla="*/ 35 w 296"/>
                    <a:gd name="T97" fmla="*/ 42 h 389"/>
                    <a:gd name="T98" fmla="*/ 36 w 296"/>
                    <a:gd name="T99" fmla="*/ 49 h 3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6"/>
                    <a:gd name="T151" fmla="*/ 0 h 389"/>
                    <a:gd name="T152" fmla="*/ 296 w 296"/>
                    <a:gd name="T153" fmla="*/ 389 h 3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6" h="389">
                      <a:moveTo>
                        <a:pt x="209" y="209"/>
                      </a:moveTo>
                      <a:lnTo>
                        <a:pt x="68" y="247"/>
                      </a:lnTo>
                      <a:lnTo>
                        <a:pt x="65" y="253"/>
                      </a:lnTo>
                      <a:lnTo>
                        <a:pt x="62" y="258"/>
                      </a:lnTo>
                      <a:lnTo>
                        <a:pt x="61" y="262"/>
                      </a:lnTo>
                      <a:lnTo>
                        <a:pt x="60" y="268"/>
                      </a:lnTo>
                      <a:lnTo>
                        <a:pt x="59" y="276"/>
                      </a:lnTo>
                      <a:lnTo>
                        <a:pt x="58" y="287"/>
                      </a:lnTo>
                      <a:lnTo>
                        <a:pt x="59" y="298"/>
                      </a:lnTo>
                      <a:lnTo>
                        <a:pt x="62" y="306"/>
                      </a:lnTo>
                      <a:lnTo>
                        <a:pt x="66" y="315"/>
                      </a:lnTo>
                      <a:lnTo>
                        <a:pt x="71" y="322"/>
                      </a:lnTo>
                      <a:lnTo>
                        <a:pt x="78" y="328"/>
                      </a:lnTo>
                      <a:lnTo>
                        <a:pt x="86" y="332"/>
                      </a:lnTo>
                      <a:lnTo>
                        <a:pt x="96" y="334"/>
                      </a:lnTo>
                      <a:lnTo>
                        <a:pt x="107" y="335"/>
                      </a:lnTo>
                      <a:lnTo>
                        <a:pt x="117" y="335"/>
                      </a:lnTo>
                      <a:lnTo>
                        <a:pt x="127" y="333"/>
                      </a:lnTo>
                      <a:lnTo>
                        <a:pt x="138" y="330"/>
                      </a:lnTo>
                      <a:lnTo>
                        <a:pt x="149" y="325"/>
                      </a:lnTo>
                      <a:lnTo>
                        <a:pt x="160" y="319"/>
                      </a:lnTo>
                      <a:lnTo>
                        <a:pt x="174" y="310"/>
                      </a:lnTo>
                      <a:lnTo>
                        <a:pt x="190" y="300"/>
                      </a:lnTo>
                      <a:lnTo>
                        <a:pt x="209" y="287"/>
                      </a:lnTo>
                      <a:lnTo>
                        <a:pt x="209" y="209"/>
                      </a:lnTo>
                      <a:close/>
                      <a:moveTo>
                        <a:pt x="281" y="389"/>
                      </a:moveTo>
                      <a:lnTo>
                        <a:pt x="265" y="387"/>
                      </a:lnTo>
                      <a:lnTo>
                        <a:pt x="250" y="384"/>
                      </a:lnTo>
                      <a:lnTo>
                        <a:pt x="239" y="380"/>
                      </a:lnTo>
                      <a:lnTo>
                        <a:pt x="229" y="376"/>
                      </a:lnTo>
                      <a:lnTo>
                        <a:pt x="226" y="373"/>
                      </a:lnTo>
                      <a:lnTo>
                        <a:pt x="222" y="369"/>
                      </a:lnTo>
                      <a:lnTo>
                        <a:pt x="219" y="365"/>
                      </a:lnTo>
                      <a:lnTo>
                        <a:pt x="217" y="362"/>
                      </a:lnTo>
                      <a:lnTo>
                        <a:pt x="216" y="357"/>
                      </a:lnTo>
                      <a:lnTo>
                        <a:pt x="215" y="352"/>
                      </a:lnTo>
                      <a:lnTo>
                        <a:pt x="214" y="346"/>
                      </a:lnTo>
                      <a:lnTo>
                        <a:pt x="214" y="340"/>
                      </a:lnTo>
                      <a:lnTo>
                        <a:pt x="201" y="349"/>
                      </a:lnTo>
                      <a:lnTo>
                        <a:pt x="190" y="357"/>
                      </a:lnTo>
                      <a:lnTo>
                        <a:pt x="182" y="363"/>
                      </a:lnTo>
                      <a:lnTo>
                        <a:pt x="174" y="369"/>
                      </a:lnTo>
                      <a:lnTo>
                        <a:pt x="156" y="377"/>
                      </a:lnTo>
                      <a:lnTo>
                        <a:pt x="136" y="382"/>
                      </a:lnTo>
                      <a:lnTo>
                        <a:pt x="126" y="385"/>
                      </a:lnTo>
                      <a:lnTo>
                        <a:pt x="115" y="388"/>
                      </a:lnTo>
                      <a:lnTo>
                        <a:pt x="106" y="389"/>
                      </a:lnTo>
                      <a:lnTo>
                        <a:pt x="97" y="389"/>
                      </a:lnTo>
                      <a:lnTo>
                        <a:pt x="86" y="389"/>
                      </a:lnTo>
                      <a:lnTo>
                        <a:pt x="76" y="388"/>
                      </a:lnTo>
                      <a:lnTo>
                        <a:pt x="66" y="384"/>
                      </a:lnTo>
                      <a:lnTo>
                        <a:pt x="58" y="382"/>
                      </a:lnTo>
                      <a:lnTo>
                        <a:pt x="49" y="378"/>
                      </a:lnTo>
                      <a:lnTo>
                        <a:pt x="40" y="374"/>
                      </a:lnTo>
                      <a:lnTo>
                        <a:pt x="33" y="368"/>
                      </a:lnTo>
                      <a:lnTo>
                        <a:pt x="26" y="362"/>
                      </a:lnTo>
                      <a:lnTo>
                        <a:pt x="20" y="355"/>
                      </a:lnTo>
                      <a:lnTo>
                        <a:pt x="15" y="348"/>
                      </a:lnTo>
                      <a:lnTo>
                        <a:pt x="10" y="340"/>
                      </a:lnTo>
                      <a:lnTo>
                        <a:pt x="6" y="332"/>
                      </a:lnTo>
                      <a:lnTo>
                        <a:pt x="4" y="322"/>
                      </a:lnTo>
                      <a:lnTo>
                        <a:pt x="2" y="313"/>
                      </a:lnTo>
                      <a:lnTo>
                        <a:pt x="0" y="302"/>
                      </a:lnTo>
                      <a:lnTo>
                        <a:pt x="0" y="291"/>
                      </a:lnTo>
                      <a:lnTo>
                        <a:pt x="0" y="282"/>
                      </a:lnTo>
                      <a:lnTo>
                        <a:pt x="1" y="272"/>
                      </a:lnTo>
                      <a:lnTo>
                        <a:pt x="3" y="263"/>
                      </a:lnTo>
                      <a:lnTo>
                        <a:pt x="5" y="255"/>
                      </a:lnTo>
                      <a:lnTo>
                        <a:pt x="8" y="247"/>
                      </a:lnTo>
                      <a:lnTo>
                        <a:pt x="11" y="240"/>
                      </a:lnTo>
                      <a:lnTo>
                        <a:pt x="16" y="232"/>
                      </a:lnTo>
                      <a:lnTo>
                        <a:pt x="20" y="226"/>
                      </a:lnTo>
                      <a:lnTo>
                        <a:pt x="25" y="219"/>
                      </a:lnTo>
                      <a:lnTo>
                        <a:pt x="32" y="214"/>
                      </a:lnTo>
                      <a:lnTo>
                        <a:pt x="38" y="209"/>
                      </a:lnTo>
                      <a:lnTo>
                        <a:pt x="45" y="204"/>
                      </a:lnTo>
                      <a:lnTo>
                        <a:pt x="52" y="200"/>
                      </a:lnTo>
                      <a:lnTo>
                        <a:pt x="60" y="196"/>
                      </a:lnTo>
                      <a:lnTo>
                        <a:pt x="68" y="193"/>
                      </a:lnTo>
                      <a:lnTo>
                        <a:pt x="78" y="189"/>
                      </a:lnTo>
                      <a:lnTo>
                        <a:pt x="209" y="160"/>
                      </a:lnTo>
                      <a:lnTo>
                        <a:pt x="209" y="92"/>
                      </a:lnTo>
                      <a:lnTo>
                        <a:pt x="209" y="87"/>
                      </a:lnTo>
                      <a:lnTo>
                        <a:pt x="207" y="82"/>
                      </a:lnTo>
                      <a:lnTo>
                        <a:pt x="206" y="77"/>
                      </a:lnTo>
                      <a:lnTo>
                        <a:pt x="204" y="73"/>
                      </a:lnTo>
                      <a:lnTo>
                        <a:pt x="202" y="69"/>
                      </a:lnTo>
                      <a:lnTo>
                        <a:pt x="199" y="65"/>
                      </a:lnTo>
                      <a:lnTo>
                        <a:pt x="195" y="62"/>
                      </a:lnTo>
                      <a:lnTo>
                        <a:pt x="190" y="60"/>
                      </a:lnTo>
                      <a:lnTo>
                        <a:pt x="181" y="54"/>
                      </a:lnTo>
                      <a:lnTo>
                        <a:pt x="168" y="51"/>
                      </a:lnTo>
                      <a:lnTo>
                        <a:pt x="153" y="49"/>
                      </a:lnTo>
                      <a:lnTo>
                        <a:pt x="136" y="48"/>
                      </a:lnTo>
                      <a:lnTo>
                        <a:pt x="124" y="49"/>
                      </a:lnTo>
                      <a:lnTo>
                        <a:pt x="113" y="50"/>
                      </a:lnTo>
                      <a:lnTo>
                        <a:pt x="104" y="52"/>
                      </a:lnTo>
                      <a:lnTo>
                        <a:pt x="96" y="55"/>
                      </a:lnTo>
                      <a:lnTo>
                        <a:pt x="91" y="60"/>
                      </a:lnTo>
                      <a:lnTo>
                        <a:pt x="85" y="65"/>
                      </a:lnTo>
                      <a:lnTo>
                        <a:pt x="83" y="70"/>
                      </a:lnTo>
                      <a:lnTo>
                        <a:pt x="82" y="78"/>
                      </a:lnTo>
                      <a:lnTo>
                        <a:pt x="82" y="84"/>
                      </a:lnTo>
                      <a:lnTo>
                        <a:pt x="82" y="92"/>
                      </a:lnTo>
                      <a:lnTo>
                        <a:pt x="24" y="107"/>
                      </a:lnTo>
                      <a:lnTo>
                        <a:pt x="21" y="100"/>
                      </a:lnTo>
                      <a:lnTo>
                        <a:pt x="20" y="94"/>
                      </a:lnTo>
                      <a:lnTo>
                        <a:pt x="19" y="89"/>
                      </a:lnTo>
                      <a:lnTo>
                        <a:pt x="19" y="82"/>
                      </a:lnTo>
                      <a:lnTo>
                        <a:pt x="20" y="74"/>
                      </a:lnTo>
                      <a:lnTo>
                        <a:pt x="21" y="65"/>
                      </a:lnTo>
                      <a:lnTo>
                        <a:pt x="24" y="57"/>
                      </a:lnTo>
                      <a:lnTo>
                        <a:pt x="28" y="49"/>
                      </a:lnTo>
                      <a:lnTo>
                        <a:pt x="33" y="42"/>
                      </a:lnTo>
                      <a:lnTo>
                        <a:pt x="39" y="35"/>
                      </a:lnTo>
                      <a:lnTo>
                        <a:pt x="46" y="29"/>
                      </a:lnTo>
                      <a:lnTo>
                        <a:pt x="53" y="23"/>
                      </a:lnTo>
                      <a:lnTo>
                        <a:pt x="63" y="18"/>
                      </a:lnTo>
                      <a:lnTo>
                        <a:pt x="73" y="13"/>
                      </a:lnTo>
                      <a:lnTo>
                        <a:pt x="83" y="9"/>
                      </a:lnTo>
                      <a:lnTo>
                        <a:pt x="95" y="6"/>
                      </a:lnTo>
                      <a:lnTo>
                        <a:pt x="108" y="3"/>
                      </a:lnTo>
                      <a:lnTo>
                        <a:pt x="121" y="1"/>
                      </a:lnTo>
                      <a:lnTo>
                        <a:pt x="136" y="0"/>
                      </a:lnTo>
                      <a:lnTo>
                        <a:pt x="151" y="0"/>
                      </a:lnTo>
                      <a:lnTo>
                        <a:pt x="164" y="0"/>
                      </a:lnTo>
                      <a:lnTo>
                        <a:pt x="176" y="2"/>
                      </a:lnTo>
                      <a:lnTo>
                        <a:pt x="188" y="4"/>
                      </a:lnTo>
                      <a:lnTo>
                        <a:pt x="199" y="6"/>
                      </a:lnTo>
                      <a:lnTo>
                        <a:pt x="210" y="10"/>
                      </a:lnTo>
                      <a:lnTo>
                        <a:pt x="219" y="15"/>
                      </a:lnTo>
                      <a:lnTo>
                        <a:pt x="228" y="20"/>
                      </a:lnTo>
                      <a:lnTo>
                        <a:pt x="236" y="25"/>
                      </a:lnTo>
                      <a:lnTo>
                        <a:pt x="243" y="32"/>
                      </a:lnTo>
                      <a:lnTo>
                        <a:pt x="249" y="39"/>
                      </a:lnTo>
                      <a:lnTo>
                        <a:pt x="255" y="47"/>
                      </a:lnTo>
                      <a:lnTo>
                        <a:pt x="259" y="55"/>
                      </a:lnTo>
                      <a:lnTo>
                        <a:pt x="262" y="64"/>
                      </a:lnTo>
                      <a:lnTo>
                        <a:pt x="265" y="73"/>
                      </a:lnTo>
                      <a:lnTo>
                        <a:pt x="266" y="82"/>
                      </a:lnTo>
                      <a:lnTo>
                        <a:pt x="267" y="92"/>
                      </a:lnTo>
                      <a:lnTo>
                        <a:pt x="267" y="291"/>
                      </a:lnTo>
                      <a:lnTo>
                        <a:pt x="267" y="321"/>
                      </a:lnTo>
                      <a:lnTo>
                        <a:pt x="270" y="324"/>
                      </a:lnTo>
                      <a:lnTo>
                        <a:pt x="272" y="328"/>
                      </a:lnTo>
                      <a:lnTo>
                        <a:pt x="275" y="330"/>
                      </a:lnTo>
                      <a:lnTo>
                        <a:pt x="278" y="332"/>
                      </a:lnTo>
                      <a:lnTo>
                        <a:pt x="287" y="336"/>
                      </a:lnTo>
                      <a:lnTo>
                        <a:pt x="296" y="340"/>
                      </a:lnTo>
                      <a:lnTo>
                        <a:pt x="281" y="38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39" name="Freeform 47"/>
                <p:cNvSpPr>
                  <a:spLocks noEditPoints="1"/>
                </p:cNvSpPr>
                <p:nvPr/>
              </p:nvSpPr>
              <p:spPr bwMode="auto">
                <a:xfrm>
                  <a:off x="7764" y="4293"/>
                  <a:ext cx="168" cy="288"/>
                </a:xfrm>
                <a:custGeom>
                  <a:avLst/>
                  <a:gdLst>
                    <a:gd name="T0" fmla="*/ 21 w 336"/>
                    <a:gd name="T1" fmla="*/ 8 h 574"/>
                    <a:gd name="T2" fmla="*/ 19 w 336"/>
                    <a:gd name="T3" fmla="*/ 8 h 574"/>
                    <a:gd name="T4" fmla="*/ 15 w 336"/>
                    <a:gd name="T5" fmla="*/ 10 h 574"/>
                    <a:gd name="T6" fmla="*/ 11 w 336"/>
                    <a:gd name="T7" fmla="*/ 12 h 574"/>
                    <a:gd name="T8" fmla="*/ 10 w 336"/>
                    <a:gd name="T9" fmla="*/ 14 h 574"/>
                    <a:gd name="T10" fmla="*/ 7 w 336"/>
                    <a:gd name="T11" fmla="*/ 32 h 574"/>
                    <a:gd name="T12" fmla="*/ 8 w 336"/>
                    <a:gd name="T13" fmla="*/ 36 h 574"/>
                    <a:gd name="T14" fmla="*/ 9 w 336"/>
                    <a:gd name="T15" fmla="*/ 38 h 574"/>
                    <a:gd name="T16" fmla="*/ 11 w 336"/>
                    <a:gd name="T17" fmla="*/ 40 h 574"/>
                    <a:gd name="T18" fmla="*/ 12 w 336"/>
                    <a:gd name="T19" fmla="*/ 41 h 574"/>
                    <a:gd name="T20" fmla="*/ 15 w 336"/>
                    <a:gd name="T21" fmla="*/ 42 h 574"/>
                    <a:gd name="T22" fmla="*/ 19 w 336"/>
                    <a:gd name="T23" fmla="*/ 42 h 574"/>
                    <a:gd name="T24" fmla="*/ 21 w 336"/>
                    <a:gd name="T25" fmla="*/ 42 h 574"/>
                    <a:gd name="T26" fmla="*/ 24 w 336"/>
                    <a:gd name="T27" fmla="*/ 41 h 574"/>
                    <a:gd name="T28" fmla="*/ 27 w 336"/>
                    <a:gd name="T29" fmla="*/ 39 h 574"/>
                    <a:gd name="T30" fmla="*/ 29 w 336"/>
                    <a:gd name="T31" fmla="*/ 37 h 574"/>
                    <a:gd name="T32" fmla="*/ 31 w 336"/>
                    <a:gd name="T33" fmla="*/ 34 h 574"/>
                    <a:gd name="T34" fmla="*/ 33 w 336"/>
                    <a:gd name="T35" fmla="*/ 31 h 574"/>
                    <a:gd name="T36" fmla="*/ 34 w 336"/>
                    <a:gd name="T37" fmla="*/ 27 h 574"/>
                    <a:gd name="T38" fmla="*/ 35 w 336"/>
                    <a:gd name="T39" fmla="*/ 23 h 574"/>
                    <a:gd name="T40" fmla="*/ 34 w 336"/>
                    <a:gd name="T41" fmla="*/ 20 h 574"/>
                    <a:gd name="T42" fmla="*/ 33 w 336"/>
                    <a:gd name="T43" fmla="*/ 17 h 574"/>
                    <a:gd name="T44" fmla="*/ 32 w 336"/>
                    <a:gd name="T45" fmla="*/ 14 h 574"/>
                    <a:gd name="T46" fmla="*/ 30 w 336"/>
                    <a:gd name="T47" fmla="*/ 12 h 574"/>
                    <a:gd name="T48" fmla="*/ 28 w 336"/>
                    <a:gd name="T49" fmla="*/ 10 h 574"/>
                    <a:gd name="T50" fmla="*/ 26 w 336"/>
                    <a:gd name="T51" fmla="*/ 9 h 574"/>
                    <a:gd name="T52" fmla="*/ 24 w 336"/>
                    <a:gd name="T53" fmla="*/ 8 h 574"/>
                    <a:gd name="T54" fmla="*/ 21 w 336"/>
                    <a:gd name="T55" fmla="*/ 8 h 574"/>
                    <a:gd name="T56" fmla="*/ 18 w 336"/>
                    <a:gd name="T57" fmla="*/ 49 h 574"/>
                    <a:gd name="T58" fmla="*/ 14 w 336"/>
                    <a:gd name="T59" fmla="*/ 49 h 574"/>
                    <a:gd name="T60" fmla="*/ 11 w 336"/>
                    <a:gd name="T61" fmla="*/ 48 h 574"/>
                    <a:gd name="T62" fmla="*/ 10 w 336"/>
                    <a:gd name="T63" fmla="*/ 47 h 574"/>
                    <a:gd name="T64" fmla="*/ 7 w 336"/>
                    <a:gd name="T65" fmla="*/ 73 h 574"/>
                    <a:gd name="T66" fmla="*/ 0 w 336"/>
                    <a:gd name="T67" fmla="*/ 2 h 574"/>
                    <a:gd name="T68" fmla="*/ 7 w 336"/>
                    <a:gd name="T69" fmla="*/ 8 h 574"/>
                    <a:gd name="T70" fmla="*/ 11 w 336"/>
                    <a:gd name="T71" fmla="*/ 5 h 574"/>
                    <a:gd name="T72" fmla="*/ 14 w 336"/>
                    <a:gd name="T73" fmla="*/ 2 h 574"/>
                    <a:gd name="T74" fmla="*/ 19 w 336"/>
                    <a:gd name="T75" fmla="*/ 1 h 574"/>
                    <a:gd name="T76" fmla="*/ 23 w 336"/>
                    <a:gd name="T77" fmla="*/ 0 h 574"/>
                    <a:gd name="T78" fmla="*/ 27 w 336"/>
                    <a:gd name="T79" fmla="*/ 1 h 574"/>
                    <a:gd name="T80" fmla="*/ 30 w 336"/>
                    <a:gd name="T81" fmla="*/ 2 h 574"/>
                    <a:gd name="T82" fmla="*/ 34 w 336"/>
                    <a:gd name="T83" fmla="*/ 4 h 574"/>
                    <a:gd name="T84" fmla="*/ 37 w 336"/>
                    <a:gd name="T85" fmla="*/ 7 h 574"/>
                    <a:gd name="T86" fmla="*/ 39 w 336"/>
                    <a:gd name="T87" fmla="*/ 10 h 574"/>
                    <a:gd name="T88" fmla="*/ 41 w 336"/>
                    <a:gd name="T89" fmla="*/ 14 h 574"/>
                    <a:gd name="T90" fmla="*/ 42 w 336"/>
                    <a:gd name="T91" fmla="*/ 19 h 574"/>
                    <a:gd name="T92" fmla="*/ 42 w 336"/>
                    <a:gd name="T93" fmla="*/ 23 h 574"/>
                    <a:gd name="T94" fmla="*/ 42 w 336"/>
                    <a:gd name="T95" fmla="*/ 29 h 574"/>
                    <a:gd name="T96" fmla="*/ 41 w 336"/>
                    <a:gd name="T97" fmla="*/ 34 h 574"/>
                    <a:gd name="T98" fmla="*/ 39 w 336"/>
                    <a:gd name="T99" fmla="*/ 38 h 574"/>
                    <a:gd name="T100" fmla="*/ 36 w 336"/>
                    <a:gd name="T101" fmla="*/ 42 h 574"/>
                    <a:gd name="T102" fmla="*/ 33 w 336"/>
                    <a:gd name="T103" fmla="*/ 45 h 574"/>
                    <a:gd name="T104" fmla="*/ 28 w 336"/>
                    <a:gd name="T105" fmla="*/ 47 h 574"/>
                    <a:gd name="T106" fmla="*/ 23 w 336"/>
                    <a:gd name="T107" fmla="*/ 49 h 574"/>
                    <a:gd name="T108" fmla="*/ 19 w 336"/>
                    <a:gd name="T109" fmla="*/ 49 h 5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6"/>
                    <a:gd name="T166" fmla="*/ 0 h 574"/>
                    <a:gd name="T167" fmla="*/ 336 w 336"/>
                    <a:gd name="T168" fmla="*/ 574 h 5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6" h="574">
                      <a:moveTo>
                        <a:pt x="175" y="58"/>
                      </a:moveTo>
                      <a:lnTo>
                        <a:pt x="166" y="59"/>
                      </a:lnTo>
                      <a:lnTo>
                        <a:pt x="157" y="60"/>
                      </a:lnTo>
                      <a:lnTo>
                        <a:pt x="148" y="62"/>
                      </a:lnTo>
                      <a:lnTo>
                        <a:pt x="139" y="65"/>
                      </a:lnTo>
                      <a:lnTo>
                        <a:pt x="121" y="73"/>
                      </a:lnTo>
                      <a:lnTo>
                        <a:pt x="103" y="82"/>
                      </a:lnTo>
                      <a:lnTo>
                        <a:pt x="92" y="90"/>
                      </a:lnTo>
                      <a:lnTo>
                        <a:pt x="83" y="98"/>
                      </a:lnTo>
                      <a:lnTo>
                        <a:pt x="74" y="110"/>
                      </a:lnTo>
                      <a:lnTo>
                        <a:pt x="63" y="126"/>
                      </a:lnTo>
                      <a:lnTo>
                        <a:pt x="63" y="253"/>
                      </a:lnTo>
                      <a:lnTo>
                        <a:pt x="63" y="271"/>
                      </a:lnTo>
                      <a:lnTo>
                        <a:pt x="64" y="283"/>
                      </a:lnTo>
                      <a:lnTo>
                        <a:pt x="65" y="291"/>
                      </a:lnTo>
                      <a:lnTo>
                        <a:pt x="68" y="301"/>
                      </a:lnTo>
                      <a:lnTo>
                        <a:pt x="74" y="308"/>
                      </a:lnTo>
                      <a:lnTo>
                        <a:pt x="81" y="314"/>
                      </a:lnTo>
                      <a:lnTo>
                        <a:pt x="89" y="319"/>
                      </a:lnTo>
                      <a:lnTo>
                        <a:pt x="98" y="323"/>
                      </a:lnTo>
                      <a:lnTo>
                        <a:pt x="108" y="327"/>
                      </a:lnTo>
                      <a:lnTo>
                        <a:pt x="120" y="329"/>
                      </a:lnTo>
                      <a:lnTo>
                        <a:pt x="133" y="330"/>
                      </a:lnTo>
                      <a:lnTo>
                        <a:pt x="146" y="331"/>
                      </a:lnTo>
                      <a:lnTo>
                        <a:pt x="159" y="330"/>
                      </a:lnTo>
                      <a:lnTo>
                        <a:pt x="172" y="328"/>
                      </a:lnTo>
                      <a:lnTo>
                        <a:pt x="185" y="324"/>
                      </a:lnTo>
                      <a:lnTo>
                        <a:pt x="197" y="320"/>
                      </a:lnTo>
                      <a:lnTo>
                        <a:pt x="208" y="315"/>
                      </a:lnTo>
                      <a:lnTo>
                        <a:pt x="218" y="307"/>
                      </a:lnTo>
                      <a:lnTo>
                        <a:pt x="228" y="300"/>
                      </a:lnTo>
                      <a:lnTo>
                        <a:pt x="236" y="290"/>
                      </a:lnTo>
                      <a:lnTo>
                        <a:pt x="245" y="280"/>
                      </a:lnTo>
                      <a:lnTo>
                        <a:pt x="251" y="270"/>
                      </a:lnTo>
                      <a:lnTo>
                        <a:pt x="258" y="257"/>
                      </a:lnTo>
                      <a:lnTo>
                        <a:pt x="263" y="244"/>
                      </a:lnTo>
                      <a:lnTo>
                        <a:pt x="267" y="230"/>
                      </a:lnTo>
                      <a:lnTo>
                        <a:pt x="270" y="216"/>
                      </a:lnTo>
                      <a:lnTo>
                        <a:pt x="272" y="200"/>
                      </a:lnTo>
                      <a:lnTo>
                        <a:pt x="273" y="184"/>
                      </a:lnTo>
                      <a:lnTo>
                        <a:pt x="272" y="171"/>
                      </a:lnTo>
                      <a:lnTo>
                        <a:pt x="271" y="158"/>
                      </a:lnTo>
                      <a:lnTo>
                        <a:pt x="267" y="145"/>
                      </a:lnTo>
                      <a:lnTo>
                        <a:pt x="264" y="134"/>
                      </a:lnTo>
                      <a:lnTo>
                        <a:pt x="261" y="123"/>
                      </a:lnTo>
                      <a:lnTo>
                        <a:pt x="256" y="112"/>
                      </a:lnTo>
                      <a:lnTo>
                        <a:pt x="250" y="103"/>
                      </a:lnTo>
                      <a:lnTo>
                        <a:pt x="244" y="94"/>
                      </a:lnTo>
                      <a:lnTo>
                        <a:pt x="236" y="85"/>
                      </a:lnTo>
                      <a:lnTo>
                        <a:pt x="229" y="79"/>
                      </a:lnTo>
                      <a:lnTo>
                        <a:pt x="221" y="73"/>
                      </a:lnTo>
                      <a:lnTo>
                        <a:pt x="213" y="67"/>
                      </a:lnTo>
                      <a:lnTo>
                        <a:pt x="204" y="63"/>
                      </a:lnTo>
                      <a:lnTo>
                        <a:pt x="195" y="61"/>
                      </a:lnTo>
                      <a:lnTo>
                        <a:pt x="185" y="59"/>
                      </a:lnTo>
                      <a:lnTo>
                        <a:pt x="175" y="58"/>
                      </a:lnTo>
                      <a:close/>
                      <a:moveTo>
                        <a:pt x="151" y="389"/>
                      </a:moveTo>
                      <a:lnTo>
                        <a:pt x="137" y="389"/>
                      </a:lnTo>
                      <a:lnTo>
                        <a:pt x="124" y="388"/>
                      </a:lnTo>
                      <a:lnTo>
                        <a:pt x="112" y="385"/>
                      </a:lnTo>
                      <a:lnTo>
                        <a:pt x="101" y="382"/>
                      </a:lnTo>
                      <a:lnTo>
                        <a:pt x="92" y="379"/>
                      </a:lnTo>
                      <a:lnTo>
                        <a:pt x="82" y="375"/>
                      </a:lnTo>
                      <a:lnTo>
                        <a:pt x="73" y="369"/>
                      </a:lnTo>
                      <a:lnTo>
                        <a:pt x="63" y="364"/>
                      </a:lnTo>
                      <a:lnTo>
                        <a:pt x="63" y="574"/>
                      </a:lnTo>
                      <a:lnTo>
                        <a:pt x="0" y="574"/>
                      </a:lnTo>
                      <a:lnTo>
                        <a:pt x="0" y="9"/>
                      </a:lnTo>
                      <a:lnTo>
                        <a:pt x="63" y="9"/>
                      </a:lnTo>
                      <a:lnTo>
                        <a:pt x="63" y="58"/>
                      </a:lnTo>
                      <a:lnTo>
                        <a:pt x="75" y="46"/>
                      </a:lnTo>
                      <a:lnTo>
                        <a:pt x="88" y="34"/>
                      </a:lnTo>
                      <a:lnTo>
                        <a:pt x="101" y="24"/>
                      </a:lnTo>
                      <a:lnTo>
                        <a:pt x="116" y="16"/>
                      </a:lnTo>
                      <a:lnTo>
                        <a:pt x="133" y="9"/>
                      </a:lnTo>
                      <a:lnTo>
                        <a:pt x="150" y="4"/>
                      </a:lnTo>
                      <a:lnTo>
                        <a:pt x="167" y="1"/>
                      </a:lnTo>
                      <a:lnTo>
                        <a:pt x="185" y="0"/>
                      </a:lnTo>
                      <a:lnTo>
                        <a:pt x="201" y="1"/>
                      </a:lnTo>
                      <a:lnTo>
                        <a:pt x="216" y="3"/>
                      </a:lnTo>
                      <a:lnTo>
                        <a:pt x="231" y="7"/>
                      </a:lnTo>
                      <a:lnTo>
                        <a:pt x="245" y="14"/>
                      </a:lnTo>
                      <a:lnTo>
                        <a:pt x="259" y="21"/>
                      </a:lnTo>
                      <a:lnTo>
                        <a:pt x="271" y="30"/>
                      </a:lnTo>
                      <a:lnTo>
                        <a:pt x="282" y="40"/>
                      </a:lnTo>
                      <a:lnTo>
                        <a:pt x="293" y="52"/>
                      </a:lnTo>
                      <a:lnTo>
                        <a:pt x="303" y="65"/>
                      </a:lnTo>
                      <a:lnTo>
                        <a:pt x="311" y="79"/>
                      </a:lnTo>
                      <a:lnTo>
                        <a:pt x="318" y="94"/>
                      </a:lnTo>
                      <a:lnTo>
                        <a:pt x="324" y="110"/>
                      </a:lnTo>
                      <a:lnTo>
                        <a:pt x="330" y="127"/>
                      </a:lnTo>
                      <a:lnTo>
                        <a:pt x="333" y="145"/>
                      </a:lnTo>
                      <a:lnTo>
                        <a:pt x="335" y="165"/>
                      </a:lnTo>
                      <a:lnTo>
                        <a:pt x="336" y="184"/>
                      </a:lnTo>
                      <a:lnTo>
                        <a:pt x="335" y="207"/>
                      </a:lnTo>
                      <a:lnTo>
                        <a:pt x="332" y="227"/>
                      </a:lnTo>
                      <a:lnTo>
                        <a:pt x="327" y="247"/>
                      </a:lnTo>
                      <a:lnTo>
                        <a:pt x="322" y="265"/>
                      </a:lnTo>
                      <a:lnTo>
                        <a:pt x="315" y="284"/>
                      </a:lnTo>
                      <a:lnTo>
                        <a:pt x="305" y="301"/>
                      </a:lnTo>
                      <a:lnTo>
                        <a:pt x="295" y="316"/>
                      </a:lnTo>
                      <a:lnTo>
                        <a:pt x="284" y="331"/>
                      </a:lnTo>
                      <a:lnTo>
                        <a:pt x="271" y="344"/>
                      </a:lnTo>
                      <a:lnTo>
                        <a:pt x="257" y="355"/>
                      </a:lnTo>
                      <a:lnTo>
                        <a:pt x="241" y="365"/>
                      </a:lnTo>
                      <a:lnTo>
                        <a:pt x="225" y="374"/>
                      </a:lnTo>
                      <a:lnTo>
                        <a:pt x="208" y="380"/>
                      </a:lnTo>
                      <a:lnTo>
                        <a:pt x="189" y="384"/>
                      </a:lnTo>
                      <a:lnTo>
                        <a:pt x="170" y="388"/>
                      </a:lnTo>
                      <a:lnTo>
                        <a:pt x="151" y="38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40" name="Freeform 48"/>
                <p:cNvSpPr>
                  <a:spLocks noEditPoints="1"/>
                </p:cNvSpPr>
                <p:nvPr/>
              </p:nvSpPr>
              <p:spPr bwMode="auto">
                <a:xfrm>
                  <a:off x="7986" y="4293"/>
                  <a:ext cx="167" cy="288"/>
                </a:xfrm>
                <a:custGeom>
                  <a:avLst/>
                  <a:gdLst>
                    <a:gd name="T0" fmla="*/ 20 w 335"/>
                    <a:gd name="T1" fmla="*/ 8 h 574"/>
                    <a:gd name="T2" fmla="*/ 18 w 335"/>
                    <a:gd name="T3" fmla="*/ 8 h 574"/>
                    <a:gd name="T4" fmla="*/ 15 w 335"/>
                    <a:gd name="T5" fmla="*/ 9 h 574"/>
                    <a:gd name="T6" fmla="*/ 13 w 335"/>
                    <a:gd name="T7" fmla="*/ 10 h 574"/>
                    <a:gd name="T8" fmla="*/ 10 w 335"/>
                    <a:gd name="T9" fmla="*/ 12 h 574"/>
                    <a:gd name="T10" fmla="*/ 8 w 335"/>
                    <a:gd name="T11" fmla="*/ 14 h 574"/>
                    <a:gd name="T12" fmla="*/ 7 w 335"/>
                    <a:gd name="T13" fmla="*/ 32 h 574"/>
                    <a:gd name="T14" fmla="*/ 7 w 335"/>
                    <a:gd name="T15" fmla="*/ 36 h 574"/>
                    <a:gd name="T16" fmla="*/ 7 w 335"/>
                    <a:gd name="T17" fmla="*/ 37 h 574"/>
                    <a:gd name="T18" fmla="*/ 8 w 335"/>
                    <a:gd name="T19" fmla="*/ 38 h 574"/>
                    <a:gd name="T20" fmla="*/ 9 w 335"/>
                    <a:gd name="T21" fmla="*/ 40 h 574"/>
                    <a:gd name="T22" fmla="*/ 11 w 335"/>
                    <a:gd name="T23" fmla="*/ 41 h 574"/>
                    <a:gd name="T24" fmla="*/ 14 w 335"/>
                    <a:gd name="T25" fmla="*/ 42 h 574"/>
                    <a:gd name="T26" fmla="*/ 17 w 335"/>
                    <a:gd name="T27" fmla="*/ 42 h 574"/>
                    <a:gd name="T28" fmla="*/ 21 w 335"/>
                    <a:gd name="T29" fmla="*/ 42 h 574"/>
                    <a:gd name="T30" fmla="*/ 24 w 335"/>
                    <a:gd name="T31" fmla="*/ 41 h 574"/>
                    <a:gd name="T32" fmla="*/ 26 w 335"/>
                    <a:gd name="T33" fmla="*/ 39 h 574"/>
                    <a:gd name="T34" fmla="*/ 29 w 335"/>
                    <a:gd name="T35" fmla="*/ 37 h 574"/>
                    <a:gd name="T36" fmla="*/ 31 w 335"/>
                    <a:gd name="T37" fmla="*/ 34 h 574"/>
                    <a:gd name="T38" fmla="*/ 32 w 335"/>
                    <a:gd name="T39" fmla="*/ 31 h 574"/>
                    <a:gd name="T40" fmla="*/ 33 w 335"/>
                    <a:gd name="T41" fmla="*/ 27 h 574"/>
                    <a:gd name="T42" fmla="*/ 33 w 335"/>
                    <a:gd name="T43" fmla="*/ 23 h 574"/>
                    <a:gd name="T44" fmla="*/ 33 w 335"/>
                    <a:gd name="T45" fmla="*/ 20 h 574"/>
                    <a:gd name="T46" fmla="*/ 32 w 335"/>
                    <a:gd name="T47" fmla="*/ 17 h 574"/>
                    <a:gd name="T48" fmla="*/ 31 w 335"/>
                    <a:gd name="T49" fmla="*/ 14 h 574"/>
                    <a:gd name="T50" fmla="*/ 30 w 335"/>
                    <a:gd name="T51" fmla="*/ 12 h 574"/>
                    <a:gd name="T52" fmla="*/ 28 w 335"/>
                    <a:gd name="T53" fmla="*/ 10 h 574"/>
                    <a:gd name="T54" fmla="*/ 26 w 335"/>
                    <a:gd name="T55" fmla="*/ 9 h 574"/>
                    <a:gd name="T56" fmla="*/ 23 w 335"/>
                    <a:gd name="T57" fmla="*/ 8 h 574"/>
                    <a:gd name="T58" fmla="*/ 21 w 335"/>
                    <a:gd name="T59" fmla="*/ 8 h 574"/>
                    <a:gd name="T60" fmla="*/ 16 w 335"/>
                    <a:gd name="T61" fmla="*/ 49 h 574"/>
                    <a:gd name="T62" fmla="*/ 13 w 335"/>
                    <a:gd name="T63" fmla="*/ 49 h 574"/>
                    <a:gd name="T64" fmla="*/ 10 w 335"/>
                    <a:gd name="T65" fmla="*/ 48 h 574"/>
                    <a:gd name="T66" fmla="*/ 8 w 335"/>
                    <a:gd name="T67" fmla="*/ 47 h 574"/>
                    <a:gd name="T68" fmla="*/ 7 w 335"/>
                    <a:gd name="T69" fmla="*/ 73 h 574"/>
                    <a:gd name="T70" fmla="*/ 0 w 335"/>
                    <a:gd name="T71" fmla="*/ 2 h 574"/>
                    <a:gd name="T72" fmla="*/ 7 w 335"/>
                    <a:gd name="T73" fmla="*/ 8 h 574"/>
                    <a:gd name="T74" fmla="*/ 10 w 335"/>
                    <a:gd name="T75" fmla="*/ 5 h 574"/>
                    <a:gd name="T76" fmla="*/ 14 w 335"/>
                    <a:gd name="T77" fmla="*/ 2 h 574"/>
                    <a:gd name="T78" fmla="*/ 18 w 335"/>
                    <a:gd name="T79" fmla="*/ 1 h 574"/>
                    <a:gd name="T80" fmla="*/ 22 w 335"/>
                    <a:gd name="T81" fmla="*/ 0 h 574"/>
                    <a:gd name="T82" fmla="*/ 26 w 335"/>
                    <a:gd name="T83" fmla="*/ 1 h 574"/>
                    <a:gd name="T84" fmla="*/ 30 w 335"/>
                    <a:gd name="T85" fmla="*/ 2 h 574"/>
                    <a:gd name="T86" fmla="*/ 33 w 335"/>
                    <a:gd name="T87" fmla="*/ 4 h 574"/>
                    <a:gd name="T88" fmla="*/ 36 w 335"/>
                    <a:gd name="T89" fmla="*/ 7 h 574"/>
                    <a:gd name="T90" fmla="*/ 38 w 335"/>
                    <a:gd name="T91" fmla="*/ 10 h 574"/>
                    <a:gd name="T92" fmla="*/ 40 w 335"/>
                    <a:gd name="T93" fmla="*/ 14 h 574"/>
                    <a:gd name="T94" fmla="*/ 41 w 335"/>
                    <a:gd name="T95" fmla="*/ 19 h 574"/>
                    <a:gd name="T96" fmla="*/ 41 w 335"/>
                    <a:gd name="T97" fmla="*/ 23 h 574"/>
                    <a:gd name="T98" fmla="*/ 41 w 335"/>
                    <a:gd name="T99" fmla="*/ 29 h 574"/>
                    <a:gd name="T100" fmla="*/ 40 w 335"/>
                    <a:gd name="T101" fmla="*/ 34 h 574"/>
                    <a:gd name="T102" fmla="*/ 38 w 335"/>
                    <a:gd name="T103" fmla="*/ 38 h 574"/>
                    <a:gd name="T104" fmla="*/ 35 w 335"/>
                    <a:gd name="T105" fmla="*/ 42 h 574"/>
                    <a:gd name="T106" fmla="*/ 31 w 335"/>
                    <a:gd name="T107" fmla="*/ 45 h 574"/>
                    <a:gd name="T108" fmla="*/ 27 w 335"/>
                    <a:gd name="T109" fmla="*/ 47 h 574"/>
                    <a:gd name="T110" fmla="*/ 23 w 335"/>
                    <a:gd name="T111" fmla="*/ 49 h 574"/>
                    <a:gd name="T112" fmla="*/ 18 w 335"/>
                    <a:gd name="T113" fmla="*/ 49 h 5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5"/>
                    <a:gd name="T172" fmla="*/ 0 h 574"/>
                    <a:gd name="T173" fmla="*/ 335 w 335"/>
                    <a:gd name="T174" fmla="*/ 574 h 5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5" h="574">
                      <a:moveTo>
                        <a:pt x="169" y="58"/>
                      </a:moveTo>
                      <a:lnTo>
                        <a:pt x="162" y="59"/>
                      </a:lnTo>
                      <a:lnTo>
                        <a:pt x="153" y="60"/>
                      </a:lnTo>
                      <a:lnTo>
                        <a:pt x="145" y="62"/>
                      </a:lnTo>
                      <a:lnTo>
                        <a:pt x="135" y="65"/>
                      </a:lnTo>
                      <a:lnTo>
                        <a:pt x="125" y="68"/>
                      </a:lnTo>
                      <a:lnTo>
                        <a:pt x="116" y="73"/>
                      </a:lnTo>
                      <a:lnTo>
                        <a:pt x="106" y="77"/>
                      </a:lnTo>
                      <a:lnTo>
                        <a:pt x="97" y="82"/>
                      </a:lnTo>
                      <a:lnTo>
                        <a:pt x="87" y="90"/>
                      </a:lnTo>
                      <a:lnTo>
                        <a:pt x="79" y="98"/>
                      </a:lnTo>
                      <a:lnTo>
                        <a:pt x="70" y="110"/>
                      </a:lnTo>
                      <a:lnTo>
                        <a:pt x="58" y="126"/>
                      </a:lnTo>
                      <a:lnTo>
                        <a:pt x="58" y="253"/>
                      </a:lnTo>
                      <a:lnTo>
                        <a:pt x="58" y="271"/>
                      </a:lnTo>
                      <a:lnTo>
                        <a:pt x="59" y="283"/>
                      </a:lnTo>
                      <a:lnTo>
                        <a:pt x="60" y="287"/>
                      </a:lnTo>
                      <a:lnTo>
                        <a:pt x="62" y="291"/>
                      </a:lnTo>
                      <a:lnTo>
                        <a:pt x="64" y="297"/>
                      </a:lnTo>
                      <a:lnTo>
                        <a:pt x="68" y="301"/>
                      </a:lnTo>
                      <a:lnTo>
                        <a:pt x="72" y="308"/>
                      </a:lnTo>
                      <a:lnTo>
                        <a:pt x="77" y="314"/>
                      </a:lnTo>
                      <a:lnTo>
                        <a:pt x="85" y="319"/>
                      </a:lnTo>
                      <a:lnTo>
                        <a:pt x="93" y="323"/>
                      </a:lnTo>
                      <a:lnTo>
                        <a:pt x="103" y="327"/>
                      </a:lnTo>
                      <a:lnTo>
                        <a:pt x="114" y="329"/>
                      </a:lnTo>
                      <a:lnTo>
                        <a:pt x="126" y="330"/>
                      </a:lnTo>
                      <a:lnTo>
                        <a:pt x="140" y="331"/>
                      </a:lnTo>
                      <a:lnTo>
                        <a:pt x="154" y="330"/>
                      </a:lnTo>
                      <a:lnTo>
                        <a:pt x="168" y="328"/>
                      </a:lnTo>
                      <a:lnTo>
                        <a:pt x="181" y="324"/>
                      </a:lnTo>
                      <a:lnTo>
                        <a:pt x="193" y="320"/>
                      </a:lnTo>
                      <a:lnTo>
                        <a:pt x="205" y="315"/>
                      </a:lnTo>
                      <a:lnTo>
                        <a:pt x="214" y="307"/>
                      </a:lnTo>
                      <a:lnTo>
                        <a:pt x="224" y="300"/>
                      </a:lnTo>
                      <a:lnTo>
                        <a:pt x="233" y="290"/>
                      </a:lnTo>
                      <a:lnTo>
                        <a:pt x="241" y="280"/>
                      </a:lnTo>
                      <a:lnTo>
                        <a:pt x="248" y="270"/>
                      </a:lnTo>
                      <a:lnTo>
                        <a:pt x="253" y="257"/>
                      </a:lnTo>
                      <a:lnTo>
                        <a:pt x="258" y="244"/>
                      </a:lnTo>
                      <a:lnTo>
                        <a:pt x="263" y="230"/>
                      </a:lnTo>
                      <a:lnTo>
                        <a:pt x="265" y="216"/>
                      </a:lnTo>
                      <a:lnTo>
                        <a:pt x="267" y="200"/>
                      </a:lnTo>
                      <a:lnTo>
                        <a:pt x="267" y="184"/>
                      </a:lnTo>
                      <a:lnTo>
                        <a:pt x="267" y="171"/>
                      </a:lnTo>
                      <a:lnTo>
                        <a:pt x="266" y="158"/>
                      </a:lnTo>
                      <a:lnTo>
                        <a:pt x="263" y="145"/>
                      </a:lnTo>
                      <a:lnTo>
                        <a:pt x="260" y="134"/>
                      </a:lnTo>
                      <a:lnTo>
                        <a:pt x="256" y="123"/>
                      </a:lnTo>
                      <a:lnTo>
                        <a:pt x="252" y="112"/>
                      </a:lnTo>
                      <a:lnTo>
                        <a:pt x="246" y="103"/>
                      </a:lnTo>
                      <a:lnTo>
                        <a:pt x="240" y="94"/>
                      </a:lnTo>
                      <a:lnTo>
                        <a:pt x="234" y="85"/>
                      </a:lnTo>
                      <a:lnTo>
                        <a:pt x="226" y="79"/>
                      </a:lnTo>
                      <a:lnTo>
                        <a:pt x="219" y="73"/>
                      </a:lnTo>
                      <a:lnTo>
                        <a:pt x="210" y="67"/>
                      </a:lnTo>
                      <a:lnTo>
                        <a:pt x="200" y="63"/>
                      </a:lnTo>
                      <a:lnTo>
                        <a:pt x="191" y="61"/>
                      </a:lnTo>
                      <a:lnTo>
                        <a:pt x="180" y="59"/>
                      </a:lnTo>
                      <a:lnTo>
                        <a:pt x="169" y="58"/>
                      </a:lnTo>
                      <a:close/>
                      <a:moveTo>
                        <a:pt x="146" y="389"/>
                      </a:moveTo>
                      <a:lnTo>
                        <a:pt x="132" y="389"/>
                      </a:lnTo>
                      <a:lnTo>
                        <a:pt x="119" y="388"/>
                      </a:lnTo>
                      <a:lnTo>
                        <a:pt x="107" y="385"/>
                      </a:lnTo>
                      <a:lnTo>
                        <a:pt x="97" y="382"/>
                      </a:lnTo>
                      <a:lnTo>
                        <a:pt x="86" y="379"/>
                      </a:lnTo>
                      <a:lnTo>
                        <a:pt x="76" y="375"/>
                      </a:lnTo>
                      <a:lnTo>
                        <a:pt x="68" y="369"/>
                      </a:lnTo>
                      <a:lnTo>
                        <a:pt x="58" y="364"/>
                      </a:lnTo>
                      <a:lnTo>
                        <a:pt x="58" y="574"/>
                      </a:lnTo>
                      <a:lnTo>
                        <a:pt x="0" y="574"/>
                      </a:lnTo>
                      <a:lnTo>
                        <a:pt x="0" y="9"/>
                      </a:lnTo>
                      <a:lnTo>
                        <a:pt x="58" y="9"/>
                      </a:lnTo>
                      <a:lnTo>
                        <a:pt x="58" y="58"/>
                      </a:lnTo>
                      <a:lnTo>
                        <a:pt x="71" y="46"/>
                      </a:lnTo>
                      <a:lnTo>
                        <a:pt x="85" y="34"/>
                      </a:lnTo>
                      <a:lnTo>
                        <a:pt x="100" y="24"/>
                      </a:lnTo>
                      <a:lnTo>
                        <a:pt x="115" y="16"/>
                      </a:lnTo>
                      <a:lnTo>
                        <a:pt x="131" y="9"/>
                      </a:lnTo>
                      <a:lnTo>
                        <a:pt x="147" y="4"/>
                      </a:lnTo>
                      <a:lnTo>
                        <a:pt x="163" y="1"/>
                      </a:lnTo>
                      <a:lnTo>
                        <a:pt x="180" y="0"/>
                      </a:lnTo>
                      <a:lnTo>
                        <a:pt x="196" y="1"/>
                      </a:lnTo>
                      <a:lnTo>
                        <a:pt x="212" y="3"/>
                      </a:lnTo>
                      <a:lnTo>
                        <a:pt x="228" y="7"/>
                      </a:lnTo>
                      <a:lnTo>
                        <a:pt x="243" y="14"/>
                      </a:lnTo>
                      <a:lnTo>
                        <a:pt x="256" y="21"/>
                      </a:lnTo>
                      <a:lnTo>
                        <a:pt x="269" y="30"/>
                      </a:lnTo>
                      <a:lnTo>
                        <a:pt x="281" y="40"/>
                      </a:lnTo>
                      <a:lnTo>
                        <a:pt x="291" y="52"/>
                      </a:lnTo>
                      <a:lnTo>
                        <a:pt x="302" y="65"/>
                      </a:lnTo>
                      <a:lnTo>
                        <a:pt x="311" y="79"/>
                      </a:lnTo>
                      <a:lnTo>
                        <a:pt x="317" y="94"/>
                      </a:lnTo>
                      <a:lnTo>
                        <a:pt x="324" y="110"/>
                      </a:lnTo>
                      <a:lnTo>
                        <a:pt x="329" y="127"/>
                      </a:lnTo>
                      <a:lnTo>
                        <a:pt x="332" y="145"/>
                      </a:lnTo>
                      <a:lnTo>
                        <a:pt x="334" y="165"/>
                      </a:lnTo>
                      <a:lnTo>
                        <a:pt x="335" y="184"/>
                      </a:lnTo>
                      <a:lnTo>
                        <a:pt x="334" y="207"/>
                      </a:lnTo>
                      <a:lnTo>
                        <a:pt x="331" y="227"/>
                      </a:lnTo>
                      <a:lnTo>
                        <a:pt x="327" y="247"/>
                      </a:lnTo>
                      <a:lnTo>
                        <a:pt x="321" y="265"/>
                      </a:lnTo>
                      <a:lnTo>
                        <a:pt x="314" y="284"/>
                      </a:lnTo>
                      <a:lnTo>
                        <a:pt x="304" y="301"/>
                      </a:lnTo>
                      <a:lnTo>
                        <a:pt x="294" y="316"/>
                      </a:lnTo>
                      <a:lnTo>
                        <a:pt x="282" y="331"/>
                      </a:lnTo>
                      <a:lnTo>
                        <a:pt x="269" y="344"/>
                      </a:lnTo>
                      <a:lnTo>
                        <a:pt x="255" y="355"/>
                      </a:lnTo>
                      <a:lnTo>
                        <a:pt x="239" y="365"/>
                      </a:lnTo>
                      <a:lnTo>
                        <a:pt x="222" y="374"/>
                      </a:lnTo>
                      <a:lnTo>
                        <a:pt x="205" y="380"/>
                      </a:lnTo>
                      <a:lnTo>
                        <a:pt x="185" y="384"/>
                      </a:lnTo>
                      <a:lnTo>
                        <a:pt x="166" y="388"/>
                      </a:lnTo>
                      <a:lnTo>
                        <a:pt x="146" y="38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41" name="Freeform 49"/>
                <p:cNvSpPr>
                  <a:spLocks noEditPoints="1"/>
                </p:cNvSpPr>
                <p:nvPr/>
              </p:nvSpPr>
              <p:spPr bwMode="auto">
                <a:xfrm>
                  <a:off x="8187" y="4293"/>
                  <a:ext cx="158" cy="195"/>
                </a:xfrm>
                <a:custGeom>
                  <a:avLst/>
                  <a:gdLst>
                    <a:gd name="T0" fmla="*/ 20 w 316"/>
                    <a:gd name="T1" fmla="*/ 8 h 389"/>
                    <a:gd name="T2" fmla="*/ 18 w 316"/>
                    <a:gd name="T3" fmla="*/ 8 h 389"/>
                    <a:gd name="T4" fmla="*/ 16 w 316"/>
                    <a:gd name="T5" fmla="*/ 9 h 389"/>
                    <a:gd name="T6" fmla="*/ 14 w 316"/>
                    <a:gd name="T7" fmla="*/ 10 h 389"/>
                    <a:gd name="T8" fmla="*/ 12 w 316"/>
                    <a:gd name="T9" fmla="*/ 11 h 389"/>
                    <a:gd name="T10" fmla="*/ 11 w 316"/>
                    <a:gd name="T11" fmla="*/ 13 h 389"/>
                    <a:gd name="T12" fmla="*/ 10 w 316"/>
                    <a:gd name="T13" fmla="*/ 15 h 389"/>
                    <a:gd name="T14" fmla="*/ 9 w 316"/>
                    <a:gd name="T15" fmla="*/ 17 h 389"/>
                    <a:gd name="T16" fmla="*/ 31 w 316"/>
                    <a:gd name="T17" fmla="*/ 19 h 389"/>
                    <a:gd name="T18" fmla="*/ 30 w 316"/>
                    <a:gd name="T19" fmla="*/ 16 h 389"/>
                    <a:gd name="T20" fmla="*/ 30 w 316"/>
                    <a:gd name="T21" fmla="*/ 14 h 389"/>
                    <a:gd name="T22" fmla="*/ 29 w 316"/>
                    <a:gd name="T23" fmla="*/ 12 h 389"/>
                    <a:gd name="T24" fmla="*/ 28 w 316"/>
                    <a:gd name="T25" fmla="*/ 10 h 389"/>
                    <a:gd name="T26" fmla="*/ 27 w 316"/>
                    <a:gd name="T27" fmla="*/ 9 h 389"/>
                    <a:gd name="T28" fmla="*/ 25 w 316"/>
                    <a:gd name="T29" fmla="*/ 8 h 389"/>
                    <a:gd name="T30" fmla="*/ 23 w 316"/>
                    <a:gd name="T31" fmla="*/ 8 h 389"/>
                    <a:gd name="T32" fmla="*/ 21 w 316"/>
                    <a:gd name="T33" fmla="*/ 8 h 389"/>
                    <a:gd name="T34" fmla="*/ 8 w 316"/>
                    <a:gd name="T35" fmla="*/ 26 h 389"/>
                    <a:gd name="T36" fmla="*/ 9 w 316"/>
                    <a:gd name="T37" fmla="*/ 30 h 389"/>
                    <a:gd name="T38" fmla="*/ 10 w 316"/>
                    <a:gd name="T39" fmla="*/ 33 h 389"/>
                    <a:gd name="T40" fmla="*/ 11 w 316"/>
                    <a:gd name="T41" fmla="*/ 36 h 389"/>
                    <a:gd name="T42" fmla="*/ 13 w 316"/>
                    <a:gd name="T43" fmla="*/ 38 h 389"/>
                    <a:gd name="T44" fmla="*/ 15 w 316"/>
                    <a:gd name="T45" fmla="*/ 40 h 389"/>
                    <a:gd name="T46" fmla="*/ 19 w 316"/>
                    <a:gd name="T47" fmla="*/ 42 h 389"/>
                    <a:gd name="T48" fmla="*/ 21 w 316"/>
                    <a:gd name="T49" fmla="*/ 42 h 389"/>
                    <a:gd name="T50" fmla="*/ 24 w 316"/>
                    <a:gd name="T51" fmla="*/ 42 h 389"/>
                    <a:gd name="T52" fmla="*/ 27 w 316"/>
                    <a:gd name="T53" fmla="*/ 42 h 389"/>
                    <a:gd name="T54" fmla="*/ 30 w 316"/>
                    <a:gd name="T55" fmla="*/ 41 h 389"/>
                    <a:gd name="T56" fmla="*/ 34 w 316"/>
                    <a:gd name="T57" fmla="*/ 39 h 389"/>
                    <a:gd name="T58" fmla="*/ 39 w 316"/>
                    <a:gd name="T59" fmla="*/ 44 h 389"/>
                    <a:gd name="T60" fmla="*/ 34 w 316"/>
                    <a:gd name="T61" fmla="*/ 46 h 389"/>
                    <a:gd name="T62" fmla="*/ 29 w 316"/>
                    <a:gd name="T63" fmla="*/ 48 h 389"/>
                    <a:gd name="T64" fmla="*/ 25 w 316"/>
                    <a:gd name="T65" fmla="*/ 49 h 389"/>
                    <a:gd name="T66" fmla="*/ 21 w 316"/>
                    <a:gd name="T67" fmla="*/ 49 h 389"/>
                    <a:gd name="T68" fmla="*/ 17 w 316"/>
                    <a:gd name="T69" fmla="*/ 49 h 389"/>
                    <a:gd name="T70" fmla="*/ 12 w 316"/>
                    <a:gd name="T71" fmla="*/ 47 h 389"/>
                    <a:gd name="T72" fmla="*/ 9 w 316"/>
                    <a:gd name="T73" fmla="*/ 45 h 389"/>
                    <a:gd name="T74" fmla="*/ 5 w 316"/>
                    <a:gd name="T75" fmla="*/ 42 h 389"/>
                    <a:gd name="T76" fmla="*/ 3 w 316"/>
                    <a:gd name="T77" fmla="*/ 39 h 389"/>
                    <a:gd name="T78" fmla="*/ 1 w 316"/>
                    <a:gd name="T79" fmla="*/ 35 h 389"/>
                    <a:gd name="T80" fmla="*/ 1 w 316"/>
                    <a:gd name="T81" fmla="*/ 30 h 389"/>
                    <a:gd name="T82" fmla="*/ 0 w 316"/>
                    <a:gd name="T83" fmla="*/ 25 h 389"/>
                    <a:gd name="T84" fmla="*/ 1 w 316"/>
                    <a:gd name="T85" fmla="*/ 19 h 389"/>
                    <a:gd name="T86" fmla="*/ 1 w 316"/>
                    <a:gd name="T87" fmla="*/ 15 h 389"/>
                    <a:gd name="T88" fmla="*/ 3 w 316"/>
                    <a:gd name="T89" fmla="*/ 11 h 389"/>
                    <a:gd name="T90" fmla="*/ 6 w 316"/>
                    <a:gd name="T91" fmla="*/ 7 h 389"/>
                    <a:gd name="T92" fmla="*/ 10 w 316"/>
                    <a:gd name="T93" fmla="*/ 4 h 389"/>
                    <a:gd name="T94" fmla="*/ 12 w 316"/>
                    <a:gd name="T95" fmla="*/ 2 h 389"/>
                    <a:gd name="T96" fmla="*/ 18 w 316"/>
                    <a:gd name="T97" fmla="*/ 1 h 389"/>
                    <a:gd name="T98" fmla="*/ 21 w 316"/>
                    <a:gd name="T99" fmla="*/ 0 h 389"/>
                    <a:gd name="T100" fmla="*/ 25 w 316"/>
                    <a:gd name="T101" fmla="*/ 1 h 389"/>
                    <a:gd name="T102" fmla="*/ 29 w 316"/>
                    <a:gd name="T103" fmla="*/ 2 h 389"/>
                    <a:gd name="T104" fmla="*/ 32 w 316"/>
                    <a:gd name="T105" fmla="*/ 3 h 389"/>
                    <a:gd name="T106" fmla="*/ 35 w 316"/>
                    <a:gd name="T107" fmla="*/ 6 h 389"/>
                    <a:gd name="T108" fmla="*/ 37 w 316"/>
                    <a:gd name="T109" fmla="*/ 9 h 389"/>
                    <a:gd name="T110" fmla="*/ 39 w 316"/>
                    <a:gd name="T111" fmla="*/ 12 h 389"/>
                    <a:gd name="T112" fmla="*/ 40 w 316"/>
                    <a:gd name="T113" fmla="*/ 16 h 389"/>
                    <a:gd name="T114" fmla="*/ 40 w 316"/>
                    <a:gd name="T115" fmla="*/ 20 h 389"/>
                    <a:gd name="T116" fmla="*/ 7 w 316"/>
                    <a:gd name="T117" fmla="*/ 24 h 3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6"/>
                    <a:gd name="T178" fmla="*/ 0 h 389"/>
                    <a:gd name="T179" fmla="*/ 316 w 316"/>
                    <a:gd name="T180" fmla="*/ 389 h 3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6" h="389">
                      <a:moveTo>
                        <a:pt x="170" y="58"/>
                      </a:moveTo>
                      <a:lnTo>
                        <a:pt x="162" y="59"/>
                      </a:lnTo>
                      <a:lnTo>
                        <a:pt x="153" y="60"/>
                      </a:lnTo>
                      <a:lnTo>
                        <a:pt x="144" y="61"/>
                      </a:lnTo>
                      <a:lnTo>
                        <a:pt x="136" y="64"/>
                      </a:lnTo>
                      <a:lnTo>
                        <a:pt x="128" y="66"/>
                      </a:lnTo>
                      <a:lnTo>
                        <a:pt x="121" y="70"/>
                      </a:lnTo>
                      <a:lnTo>
                        <a:pt x="113" y="75"/>
                      </a:lnTo>
                      <a:lnTo>
                        <a:pt x="107" y="80"/>
                      </a:lnTo>
                      <a:lnTo>
                        <a:pt x="100" y="85"/>
                      </a:lnTo>
                      <a:lnTo>
                        <a:pt x="94" y="92"/>
                      </a:lnTo>
                      <a:lnTo>
                        <a:pt x="89" y="99"/>
                      </a:lnTo>
                      <a:lnTo>
                        <a:pt x="83" y="107"/>
                      </a:lnTo>
                      <a:lnTo>
                        <a:pt x="79" y="115"/>
                      </a:lnTo>
                      <a:lnTo>
                        <a:pt x="75" y="125"/>
                      </a:lnTo>
                      <a:lnTo>
                        <a:pt x="72" y="135"/>
                      </a:lnTo>
                      <a:lnTo>
                        <a:pt x="68" y="145"/>
                      </a:lnTo>
                      <a:lnTo>
                        <a:pt x="248" y="145"/>
                      </a:lnTo>
                      <a:lnTo>
                        <a:pt x="248" y="135"/>
                      </a:lnTo>
                      <a:lnTo>
                        <a:pt x="247" y="125"/>
                      </a:lnTo>
                      <a:lnTo>
                        <a:pt x="245" y="115"/>
                      </a:lnTo>
                      <a:lnTo>
                        <a:pt x="243" y="107"/>
                      </a:lnTo>
                      <a:lnTo>
                        <a:pt x="240" y="99"/>
                      </a:lnTo>
                      <a:lnTo>
                        <a:pt x="237" y="92"/>
                      </a:lnTo>
                      <a:lnTo>
                        <a:pt x="232" y="85"/>
                      </a:lnTo>
                      <a:lnTo>
                        <a:pt x="228" y="80"/>
                      </a:lnTo>
                      <a:lnTo>
                        <a:pt x="223" y="75"/>
                      </a:lnTo>
                      <a:lnTo>
                        <a:pt x="216" y="70"/>
                      </a:lnTo>
                      <a:lnTo>
                        <a:pt x="210" y="66"/>
                      </a:lnTo>
                      <a:lnTo>
                        <a:pt x="203" y="64"/>
                      </a:lnTo>
                      <a:lnTo>
                        <a:pt x="196" y="61"/>
                      </a:lnTo>
                      <a:lnTo>
                        <a:pt x="187" y="60"/>
                      </a:lnTo>
                      <a:lnTo>
                        <a:pt x="180" y="59"/>
                      </a:lnTo>
                      <a:lnTo>
                        <a:pt x="170" y="58"/>
                      </a:lnTo>
                      <a:close/>
                      <a:moveTo>
                        <a:pt x="63" y="189"/>
                      </a:moveTo>
                      <a:lnTo>
                        <a:pt x="64" y="205"/>
                      </a:lnTo>
                      <a:lnTo>
                        <a:pt x="65" y="220"/>
                      </a:lnTo>
                      <a:lnTo>
                        <a:pt x="68" y="235"/>
                      </a:lnTo>
                      <a:lnTo>
                        <a:pt x="73" y="249"/>
                      </a:lnTo>
                      <a:lnTo>
                        <a:pt x="77" y="262"/>
                      </a:lnTo>
                      <a:lnTo>
                        <a:pt x="82" y="274"/>
                      </a:lnTo>
                      <a:lnTo>
                        <a:pt x="90" y="285"/>
                      </a:lnTo>
                      <a:lnTo>
                        <a:pt x="97" y="295"/>
                      </a:lnTo>
                      <a:lnTo>
                        <a:pt x="105" y="304"/>
                      </a:lnTo>
                      <a:lnTo>
                        <a:pt x="114" y="313"/>
                      </a:lnTo>
                      <a:lnTo>
                        <a:pt x="124" y="319"/>
                      </a:lnTo>
                      <a:lnTo>
                        <a:pt x="135" y="324"/>
                      </a:lnTo>
                      <a:lnTo>
                        <a:pt x="147" y="330"/>
                      </a:lnTo>
                      <a:lnTo>
                        <a:pt x="158" y="333"/>
                      </a:lnTo>
                      <a:lnTo>
                        <a:pt x="171" y="335"/>
                      </a:lnTo>
                      <a:lnTo>
                        <a:pt x="185" y="335"/>
                      </a:lnTo>
                      <a:lnTo>
                        <a:pt x="197" y="335"/>
                      </a:lnTo>
                      <a:lnTo>
                        <a:pt x="209" y="333"/>
                      </a:lnTo>
                      <a:lnTo>
                        <a:pt x="219" y="331"/>
                      </a:lnTo>
                      <a:lnTo>
                        <a:pt x="230" y="327"/>
                      </a:lnTo>
                      <a:lnTo>
                        <a:pt x="241" y="321"/>
                      </a:lnTo>
                      <a:lnTo>
                        <a:pt x="254" y="315"/>
                      </a:lnTo>
                      <a:lnTo>
                        <a:pt x="266" y="306"/>
                      </a:lnTo>
                      <a:lnTo>
                        <a:pt x="283" y="297"/>
                      </a:lnTo>
                      <a:lnTo>
                        <a:pt x="306" y="345"/>
                      </a:lnTo>
                      <a:lnTo>
                        <a:pt x="287" y="357"/>
                      </a:lnTo>
                      <a:lnTo>
                        <a:pt x="270" y="366"/>
                      </a:lnTo>
                      <a:lnTo>
                        <a:pt x="253" y="374"/>
                      </a:lnTo>
                      <a:lnTo>
                        <a:pt x="237" y="380"/>
                      </a:lnTo>
                      <a:lnTo>
                        <a:pt x="220" y="384"/>
                      </a:lnTo>
                      <a:lnTo>
                        <a:pt x="204" y="387"/>
                      </a:lnTo>
                      <a:lnTo>
                        <a:pt x="188" y="389"/>
                      </a:lnTo>
                      <a:lnTo>
                        <a:pt x="170" y="389"/>
                      </a:lnTo>
                      <a:lnTo>
                        <a:pt x="152" y="388"/>
                      </a:lnTo>
                      <a:lnTo>
                        <a:pt x="134" y="385"/>
                      </a:lnTo>
                      <a:lnTo>
                        <a:pt x="117" y="381"/>
                      </a:lnTo>
                      <a:lnTo>
                        <a:pt x="100" y="375"/>
                      </a:lnTo>
                      <a:lnTo>
                        <a:pt x="85" y="367"/>
                      </a:lnTo>
                      <a:lnTo>
                        <a:pt x="72" y="358"/>
                      </a:lnTo>
                      <a:lnTo>
                        <a:pt x="59" y="348"/>
                      </a:lnTo>
                      <a:lnTo>
                        <a:pt x="47" y="335"/>
                      </a:lnTo>
                      <a:lnTo>
                        <a:pt x="36" y="322"/>
                      </a:lnTo>
                      <a:lnTo>
                        <a:pt x="27" y="307"/>
                      </a:lnTo>
                      <a:lnTo>
                        <a:pt x="19" y="291"/>
                      </a:lnTo>
                      <a:lnTo>
                        <a:pt x="13" y="274"/>
                      </a:lnTo>
                      <a:lnTo>
                        <a:pt x="7" y="256"/>
                      </a:lnTo>
                      <a:lnTo>
                        <a:pt x="3" y="237"/>
                      </a:lnTo>
                      <a:lnTo>
                        <a:pt x="1" y="216"/>
                      </a:lnTo>
                      <a:lnTo>
                        <a:pt x="0" y="195"/>
                      </a:lnTo>
                      <a:lnTo>
                        <a:pt x="1" y="173"/>
                      </a:lnTo>
                      <a:lnTo>
                        <a:pt x="3" y="152"/>
                      </a:lnTo>
                      <a:lnTo>
                        <a:pt x="7" y="133"/>
                      </a:lnTo>
                      <a:lnTo>
                        <a:pt x="13" y="114"/>
                      </a:lnTo>
                      <a:lnTo>
                        <a:pt x="19" y="97"/>
                      </a:lnTo>
                      <a:lnTo>
                        <a:pt x="28" y="81"/>
                      </a:lnTo>
                      <a:lnTo>
                        <a:pt x="37" y="66"/>
                      </a:lnTo>
                      <a:lnTo>
                        <a:pt x="48" y="53"/>
                      </a:lnTo>
                      <a:lnTo>
                        <a:pt x="60" y="42"/>
                      </a:lnTo>
                      <a:lnTo>
                        <a:pt x="73" y="31"/>
                      </a:lnTo>
                      <a:lnTo>
                        <a:pt x="88" y="21"/>
                      </a:lnTo>
                      <a:lnTo>
                        <a:pt x="103" y="14"/>
                      </a:lnTo>
                      <a:lnTo>
                        <a:pt x="120" y="7"/>
                      </a:lnTo>
                      <a:lnTo>
                        <a:pt x="137" y="3"/>
                      </a:lnTo>
                      <a:lnTo>
                        <a:pt x="155" y="1"/>
                      </a:lnTo>
                      <a:lnTo>
                        <a:pt x="175" y="0"/>
                      </a:lnTo>
                      <a:lnTo>
                        <a:pt x="190" y="1"/>
                      </a:lnTo>
                      <a:lnTo>
                        <a:pt x="205" y="3"/>
                      </a:lnTo>
                      <a:lnTo>
                        <a:pt x="219" y="6"/>
                      </a:lnTo>
                      <a:lnTo>
                        <a:pt x="232" y="12"/>
                      </a:lnTo>
                      <a:lnTo>
                        <a:pt x="245" y="17"/>
                      </a:lnTo>
                      <a:lnTo>
                        <a:pt x="256" y="24"/>
                      </a:lnTo>
                      <a:lnTo>
                        <a:pt x="266" y="33"/>
                      </a:lnTo>
                      <a:lnTo>
                        <a:pt x="277" y="43"/>
                      </a:lnTo>
                      <a:lnTo>
                        <a:pt x="286" y="53"/>
                      </a:lnTo>
                      <a:lnTo>
                        <a:pt x="293" y="65"/>
                      </a:lnTo>
                      <a:lnTo>
                        <a:pt x="300" y="78"/>
                      </a:lnTo>
                      <a:lnTo>
                        <a:pt x="306" y="92"/>
                      </a:lnTo>
                      <a:lnTo>
                        <a:pt x="310" y="107"/>
                      </a:lnTo>
                      <a:lnTo>
                        <a:pt x="314" y="122"/>
                      </a:lnTo>
                      <a:lnTo>
                        <a:pt x="316" y="138"/>
                      </a:lnTo>
                      <a:lnTo>
                        <a:pt x="316" y="155"/>
                      </a:lnTo>
                      <a:lnTo>
                        <a:pt x="316" y="189"/>
                      </a:lnTo>
                      <a:lnTo>
                        <a:pt x="63" y="18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42" name="Freeform 50"/>
                <p:cNvSpPr>
                  <a:spLocks noEditPoints="1"/>
                </p:cNvSpPr>
                <p:nvPr/>
              </p:nvSpPr>
              <p:spPr bwMode="auto">
                <a:xfrm>
                  <a:off x="8382" y="4293"/>
                  <a:ext cx="150" cy="195"/>
                </a:xfrm>
                <a:custGeom>
                  <a:avLst/>
                  <a:gdLst>
                    <a:gd name="T0" fmla="*/ 8 w 301"/>
                    <a:gd name="T1" fmla="*/ 32 h 389"/>
                    <a:gd name="T2" fmla="*/ 8 w 301"/>
                    <a:gd name="T3" fmla="*/ 34 h 389"/>
                    <a:gd name="T4" fmla="*/ 7 w 301"/>
                    <a:gd name="T5" fmla="*/ 38 h 389"/>
                    <a:gd name="T6" fmla="*/ 9 w 301"/>
                    <a:gd name="T7" fmla="*/ 41 h 389"/>
                    <a:gd name="T8" fmla="*/ 12 w 301"/>
                    <a:gd name="T9" fmla="*/ 42 h 389"/>
                    <a:gd name="T10" fmla="*/ 16 w 301"/>
                    <a:gd name="T11" fmla="*/ 42 h 389"/>
                    <a:gd name="T12" fmla="*/ 20 w 301"/>
                    <a:gd name="T13" fmla="*/ 40 h 389"/>
                    <a:gd name="T14" fmla="*/ 26 w 301"/>
                    <a:gd name="T15" fmla="*/ 36 h 389"/>
                    <a:gd name="T16" fmla="*/ 33 w 301"/>
                    <a:gd name="T17" fmla="*/ 49 h 389"/>
                    <a:gd name="T18" fmla="*/ 29 w 301"/>
                    <a:gd name="T19" fmla="*/ 47 h 389"/>
                    <a:gd name="T20" fmla="*/ 27 w 301"/>
                    <a:gd name="T21" fmla="*/ 46 h 389"/>
                    <a:gd name="T22" fmla="*/ 26 w 301"/>
                    <a:gd name="T23" fmla="*/ 43 h 389"/>
                    <a:gd name="T24" fmla="*/ 23 w 301"/>
                    <a:gd name="T25" fmla="*/ 46 h 389"/>
                    <a:gd name="T26" fmla="*/ 17 w 301"/>
                    <a:gd name="T27" fmla="*/ 48 h 389"/>
                    <a:gd name="T28" fmla="*/ 13 w 301"/>
                    <a:gd name="T29" fmla="*/ 49 h 389"/>
                    <a:gd name="T30" fmla="*/ 9 w 301"/>
                    <a:gd name="T31" fmla="*/ 49 h 389"/>
                    <a:gd name="T32" fmla="*/ 6 w 301"/>
                    <a:gd name="T33" fmla="*/ 48 h 389"/>
                    <a:gd name="T34" fmla="*/ 3 w 301"/>
                    <a:gd name="T35" fmla="*/ 46 h 389"/>
                    <a:gd name="T36" fmla="*/ 1 w 301"/>
                    <a:gd name="T37" fmla="*/ 43 h 389"/>
                    <a:gd name="T38" fmla="*/ 0 w 301"/>
                    <a:gd name="T39" fmla="*/ 40 h 389"/>
                    <a:gd name="T40" fmla="*/ 0 w 301"/>
                    <a:gd name="T41" fmla="*/ 36 h 389"/>
                    <a:gd name="T42" fmla="*/ 0 w 301"/>
                    <a:gd name="T43" fmla="*/ 32 h 389"/>
                    <a:gd name="T44" fmla="*/ 2 w 301"/>
                    <a:gd name="T45" fmla="*/ 29 h 389"/>
                    <a:gd name="T46" fmla="*/ 4 w 301"/>
                    <a:gd name="T47" fmla="*/ 27 h 389"/>
                    <a:gd name="T48" fmla="*/ 6 w 301"/>
                    <a:gd name="T49" fmla="*/ 25 h 389"/>
                    <a:gd name="T50" fmla="*/ 10 w 301"/>
                    <a:gd name="T51" fmla="*/ 24 h 389"/>
                    <a:gd name="T52" fmla="*/ 26 w 301"/>
                    <a:gd name="T53" fmla="*/ 11 h 389"/>
                    <a:gd name="T54" fmla="*/ 25 w 301"/>
                    <a:gd name="T55" fmla="*/ 10 h 389"/>
                    <a:gd name="T56" fmla="*/ 24 w 301"/>
                    <a:gd name="T57" fmla="*/ 8 h 389"/>
                    <a:gd name="T58" fmla="*/ 21 w 301"/>
                    <a:gd name="T59" fmla="*/ 7 h 389"/>
                    <a:gd name="T60" fmla="*/ 15 w 301"/>
                    <a:gd name="T61" fmla="*/ 7 h 389"/>
                    <a:gd name="T62" fmla="*/ 12 w 301"/>
                    <a:gd name="T63" fmla="*/ 7 h 389"/>
                    <a:gd name="T64" fmla="*/ 10 w 301"/>
                    <a:gd name="T65" fmla="*/ 9 h 389"/>
                    <a:gd name="T66" fmla="*/ 10 w 301"/>
                    <a:gd name="T67" fmla="*/ 11 h 389"/>
                    <a:gd name="T68" fmla="*/ 2 w 301"/>
                    <a:gd name="T69" fmla="*/ 14 h 389"/>
                    <a:gd name="T70" fmla="*/ 2 w 301"/>
                    <a:gd name="T71" fmla="*/ 12 h 389"/>
                    <a:gd name="T72" fmla="*/ 2 w 301"/>
                    <a:gd name="T73" fmla="*/ 9 h 389"/>
                    <a:gd name="T74" fmla="*/ 4 w 301"/>
                    <a:gd name="T75" fmla="*/ 6 h 389"/>
                    <a:gd name="T76" fmla="*/ 6 w 301"/>
                    <a:gd name="T77" fmla="*/ 3 h 389"/>
                    <a:gd name="T78" fmla="*/ 10 w 301"/>
                    <a:gd name="T79" fmla="*/ 2 h 389"/>
                    <a:gd name="T80" fmla="*/ 15 w 301"/>
                    <a:gd name="T81" fmla="*/ 1 h 389"/>
                    <a:gd name="T82" fmla="*/ 20 w 301"/>
                    <a:gd name="T83" fmla="*/ 0 h 389"/>
                    <a:gd name="T84" fmla="*/ 25 w 301"/>
                    <a:gd name="T85" fmla="*/ 1 h 389"/>
                    <a:gd name="T86" fmla="*/ 28 w 301"/>
                    <a:gd name="T87" fmla="*/ 3 h 389"/>
                    <a:gd name="T88" fmla="*/ 31 w 301"/>
                    <a:gd name="T89" fmla="*/ 5 h 389"/>
                    <a:gd name="T90" fmla="*/ 33 w 301"/>
                    <a:gd name="T91" fmla="*/ 8 h 389"/>
                    <a:gd name="T92" fmla="*/ 34 w 301"/>
                    <a:gd name="T93" fmla="*/ 12 h 389"/>
                    <a:gd name="T94" fmla="*/ 34 w 301"/>
                    <a:gd name="T95" fmla="*/ 41 h 389"/>
                    <a:gd name="T96" fmla="*/ 34 w 301"/>
                    <a:gd name="T97" fmla="*/ 42 h 389"/>
                    <a:gd name="T98" fmla="*/ 35 w 301"/>
                    <a:gd name="T99" fmla="*/ 49 h 3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1"/>
                    <a:gd name="T151" fmla="*/ 0 h 389"/>
                    <a:gd name="T152" fmla="*/ 301 w 301"/>
                    <a:gd name="T153" fmla="*/ 389 h 3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1" h="389">
                      <a:moveTo>
                        <a:pt x="209" y="209"/>
                      </a:moveTo>
                      <a:lnTo>
                        <a:pt x="72" y="247"/>
                      </a:lnTo>
                      <a:lnTo>
                        <a:pt x="69" y="253"/>
                      </a:lnTo>
                      <a:lnTo>
                        <a:pt x="66" y="258"/>
                      </a:lnTo>
                      <a:lnTo>
                        <a:pt x="65" y="262"/>
                      </a:lnTo>
                      <a:lnTo>
                        <a:pt x="64" y="268"/>
                      </a:lnTo>
                      <a:lnTo>
                        <a:pt x="63" y="276"/>
                      </a:lnTo>
                      <a:lnTo>
                        <a:pt x="63" y="287"/>
                      </a:lnTo>
                      <a:lnTo>
                        <a:pt x="63" y="298"/>
                      </a:lnTo>
                      <a:lnTo>
                        <a:pt x="66" y="306"/>
                      </a:lnTo>
                      <a:lnTo>
                        <a:pt x="70" y="315"/>
                      </a:lnTo>
                      <a:lnTo>
                        <a:pt x="76" y="322"/>
                      </a:lnTo>
                      <a:lnTo>
                        <a:pt x="83" y="328"/>
                      </a:lnTo>
                      <a:lnTo>
                        <a:pt x="91" y="332"/>
                      </a:lnTo>
                      <a:lnTo>
                        <a:pt x="100" y="334"/>
                      </a:lnTo>
                      <a:lnTo>
                        <a:pt x="111" y="335"/>
                      </a:lnTo>
                      <a:lnTo>
                        <a:pt x="120" y="335"/>
                      </a:lnTo>
                      <a:lnTo>
                        <a:pt x="129" y="333"/>
                      </a:lnTo>
                      <a:lnTo>
                        <a:pt x="139" y="330"/>
                      </a:lnTo>
                      <a:lnTo>
                        <a:pt x="149" y="325"/>
                      </a:lnTo>
                      <a:lnTo>
                        <a:pt x="160" y="319"/>
                      </a:lnTo>
                      <a:lnTo>
                        <a:pt x="174" y="310"/>
                      </a:lnTo>
                      <a:lnTo>
                        <a:pt x="189" y="300"/>
                      </a:lnTo>
                      <a:lnTo>
                        <a:pt x="209" y="287"/>
                      </a:lnTo>
                      <a:lnTo>
                        <a:pt x="209" y="209"/>
                      </a:lnTo>
                      <a:close/>
                      <a:moveTo>
                        <a:pt x="286" y="389"/>
                      </a:moveTo>
                      <a:lnTo>
                        <a:pt x="270" y="387"/>
                      </a:lnTo>
                      <a:lnTo>
                        <a:pt x="255" y="384"/>
                      </a:lnTo>
                      <a:lnTo>
                        <a:pt x="243" y="380"/>
                      </a:lnTo>
                      <a:lnTo>
                        <a:pt x="233" y="376"/>
                      </a:lnTo>
                      <a:lnTo>
                        <a:pt x="229" y="373"/>
                      </a:lnTo>
                      <a:lnTo>
                        <a:pt x="226" y="369"/>
                      </a:lnTo>
                      <a:lnTo>
                        <a:pt x="222" y="365"/>
                      </a:lnTo>
                      <a:lnTo>
                        <a:pt x="220" y="362"/>
                      </a:lnTo>
                      <a:lnTo>
                        <a:pt x="216" y="352"/>
                      </a:lnTo>
                      <a:lnTo>
                        <a:pt x="213" y="340"/>
                      </a:lnTo>
                      <a:lnTo>
                        <a:pt x="203" y="349"/>
                      </a:lnTo>
                      <a:lnTo>
                        <a:pt x="194" y="357"/>
                      </a:lnTo>
                      <a:lnTo>
                        <a:pt x="185" y="363"/>
                      </a:lnTo>
                      <a:lnTo>
                        <a:pt x="174" y="369"/>
                      </a:lnTo>
                      <a:lnTo>
                        <a:pt x="158" y="377"/>
                      </a:lnTo>
                      <a:lnTo>
                        <a:pt x="139" y="382"/>
                      </a:lnTo>
                      <a:lnTo>
                        <a:pt x="129" y="385"/>
                      </a:lnTo>
                      <a:lnTo>
                        <a:pt x="119" y="388"/>
                      </a:lnTo>
                      <a:lnTo>
                        <a:pt x="108" y="389"/>
                      </a:lnTo>
                      <a:lnTo>
                        <a:pt x="96" y="389"/>
                      </a:lnTo>
                      <a:lnTo>
                        <a:pt x="85" y="389"/>
                      </a:lnTo>
                      <a:lnTo>
                        <a:pt x="76" y="388"/>
                      </a:lnTo>
                      <a:lnTo>
                        <a:pt x="66" y="384"/>
                      </a:lnTo>
                      <a:lnTo>
                        <a:pt x="56" y="382"/>
                      </a:lnTo>
                      <a:lnTo>
                        <a:pt x="48" y="378"/>
                      </a:lnTo>
                      <a:lnTo>
                        <a:pt x="40" y="374"/>
                      </a:lnTo>
                      <a:lnTo>
                        <a:pt x="33" y="368"/>
                      </a:lnTo>
                      <a:lnTo>
                        <a:pt x="26" y="362"/>
                      </a:lnTo>
                      <a:lnTo>
                        <a:pt x="20" y="355"/>
                      </a:lnTo>
                      <a:lnTo>
                        <a:pt x="15" y="348"/>
                      </a:lnTo>
                      <a:lnTo>
                        <a:pt x="10" y="340"/>
                      </a:lnTo>
                      <a:lnTo>
                        <a:pt x="6" y="332"/>
                      </a:lnTo>
                      <a:lnTo>
                        <a:pt x="3" y="322"/>
                      </a:lnTo>
                      <a:lnTo>
                        <a:pt x="1" y="313"/>
                      </a:lnTo>
                      <a:lnTo>
                        <a:pt x="0" y="302"/>
                      </a:lnTo>
                      <a:lnTo>
                        <a:pt x="0" y="291"/>
                      </a:lnTo>
                      <a:lnTo>
                        <a:pt x="0" y="282"/>
                      </a:lnTo>
                      <a:lnTo>
                        <a:pt x="1" y="272"/>
                      </a:lnTo>
                      <a:lnTo>
                        <a:pt x="2" y="263"/>
                      </a:lnTo>
                      <a:lnTo>
                        <a:pt x="5" y="255"/>
                      </a:lnTo>
                      <a:lnTo>
                        <a:pt x="7" y="247"/>
                      </a:lnTo>
                      <a:lnTo>
                        <a:pt x="11" y="240"/>
                      </a:lnTo>
                      <a:lnTo>
                        <a:pt x="16" y="232"/>
                      </a:lnTo>
                      <a:lnTo>
                        <a:pt x="20" y="226"/>
                      </a:lnTo>
                      <a:lnTo>
                        <a:pt x="26" y="219"/>
                      </a:lnTo>
                      <a:lnTo>
                        <a:pt x="32" y="214"/>
                      </a:lnTo>
                      <a:lnTo>
                        <a:pt x="39" y="209"/>
                      </a:lnTo>
                      <a:lnTo>
                        <a:pt x="47" y="204"/>
                      </a:lnTo>
                      <a:lnTo>
                        <a:pt x="54" y="200"/>
                      </a:lnTo>
                      <a:lnTo>
                        <a:pt x="63" y="196"/>
                      </a:lnTo>
                      <a:lnTo>
                        <a:pt x="72" y="193"/>
                      </a:lnTo>
                      <a:lnTo>
                        <a:pt x="82" y="189"/>
                      </a:lnTo>
                      <a:lnTo>
                        <a:pt x="209" y="160"/>
                      </a:lnTo>
                      <a:lnTo>
                        <a:pt x="209" y="92"/>
                      </a:lnTo>
                      <a:lnTo>
                        <a:pt x="209" y="87"/>
                      </a:lnTo>
                      <a:lnTo>
                        <a:pt x="207" y="82"/>
                      </a:lnTo>
                      <a:lnTo>
                        <a:pt x="205" y="77"/>
                      </a:lnTo>
                      <a:lnTo>
                        <a:pt x="204" y="73"/>
                      </a:lnTo>
                      <a:lnTo>
                        <a:pt x="201" y="69"/>
                      </a:lnTo>
                      <a:lnTo>
                        <a:pt x="198" y="65"/>
                      </a:lnTo>
                      <a:lnTo>
                        <a:pt x="195" y="62"/>
                      </a:lnTo>
                      <a:lnTo>
                        <a:pt x="190" y="60"/>
                      </a:lnTo>
                      <a:lnTo>
                        <a:pt x="181" y="54"/>
                      </a:lnTo>
                      <a:lnTo>
                        <a:pt x="169" y="51"/>
                      </a:lnTo>
                      <a:lnTo>
                        <a:pt x="156" y="49"/>
                      </a:lnTo>
                      <a:lnTo>
                        <a:pt x="140" y="48"/>
                      </a:lnTo>
                      <a:lnTo>
                        <a:pt x="126" y="49"/>
                      </a:lnTo>
                      <a:lnTo>
                        <a:pt x="114" y="50"/>
                      </a:lnTo>
                      <a:lnTo>
                        <a:pt x="105" y="52"/>
                      </a:lnTo>
                      <a:lnTo>
                        <a:pt x="96" y="55"/>
                      </a:lnTo>
                      <a:lnTo>
                        <a:pt x="90" y="60"/>
                      </a:lnTo>
                      <a:lnTo>
                        <a:pt x="85" y="65"/>
                      </a:lnTo>
                      <a:lnTo>
                        <a:pt x="83" y="70"/>
                      </a:lnTo>
                      <a:lnTo>
                        <a:pt x="82" y="78"/>
                      </a:lnTo>
                      <a:lnTo>
                        <a:pt x="82" y="81"/>
                      </a:lnTo>
                      <a:lnTo>
                        <a:pt x="82" y="84"/>
                      </a:lnTo>
                      <a:lnTo>
                        <a:pt x="84" y="89"/>
                      </a:lnTo>
                      <a:lnTo>
                        <a:pt x="86" y="92"/>
                      </a:lnTo>
                      <a:lnTo>
                        <a:pt x="23" y="107"/>
                      </a:lnTo>
                      <a:lnTo>
                        <a:pt x="21" y="100"/>
                      </a:lnTo>
                      <a:lnTo>
                        <a:pt x="19" y="94"/>
                      </a:lnTo>
                      <a:lnTo>
                        <a:pt x="19" y="89"/>
                      </a:lnTo>
                      <a:lnTo>
                        <a:pt x="19" y="82"/>
                      </a:lnTo>
                      <a:lnTo>
                        <a:pt x="19" y="74"/>
                      </a:lnTo>
                      <a:lnTo>
                        <a:pt x="21" y="65"/>
                      </a:lnTo>
                      <a:lnTo>
                        <a:pt x="24" y="57"/>
                      </a:lnTo>
                      <a:lnTo>
                        <a:pt x="29" y="49"/>
                      </a:lnTo>
                      <a:lnTo>
                        <a:pt x="34" y="42"/>
                      </a:lnTo>
                      <a:lnTo>
                        <a:pt x="39" y="35"/>
                      </a:lnTo>
                      <a:lnTo>
                        <a:pt x="47" y="29"/>
                      </a:lnTo>
                      <a:lnTo>
                        <a:pt x="55" y="23"/>
                      </a:lnTo>
                      <a:lnTo>
                        <a:pt x="64" y="18"/>
                      </a:lnTo>
                      <a:lnTo>
                        <a:pt x="75" y="13"/>
                      </a:lnTo>
                      <a:lnTo>
                        <a:pt x="85" y="9"/>
                      </a:lnTo>
                      <a:lnTo>
                        <a:pt x="97" y="6"/>
                      </a:lnTo>
                      <a:lnTo>
                        <a:pt x="109" y="3"/>
                      </a:lnTo>
                      <a:lnTo>
                        <a:pt x="122" y="1"/>
                      </a:lnTo>
                      <a:lnTo>
                        <a:pt x="136" y="0"/>
                      </a:lnTo>
                      <a:lnTo>
                        <a:pt x="150" y="0"/>
                      </a:lnTo>
                      <a:lnTo>
                        <a:pt x="164" y="0"/>
                      </a:lnTo>
                      <a:lnTo>
                        <a:pt x="176" y="2"/>
                      </a:lnTo>
                      <a:lnTo>
                        <a:pt x="188" y="4"/>
                      </a:lnTo>
                      <a:lnTo>
                        <a:pt x="200" y="6"/>
                      </a:lnTo>
                      <a:lnTo>
                        <a:pt x="211" y="10"/>
                      </a:lnTo>
                      <a:lnTo>
                        <a:pt x="220" y="15"/>
                      </a:lnTo>
                      <a:lnTo>
                        <a:pt x="230" y="20"/>
                      </a:lnTo>
                      <a:lnTo>
                        <a:pt x="238" y="25"/>
                      </a:lnTo>
                      <a:lnTo>
                        <a:pt x="246" y="32"/>
                      </a:lnTo>
                      <a:lnTo>
                        <a:pt x="252" y="39"/>
                      </a:lnTo>
                      <a:lnTo>
                        <a:pt x="258" y="47"/>
                      </a:lnTo>
                      <a:lnTo>
                        <a:pt x="263" y="55"/>
                      </a:lnTo>
                      <a:lnTo>
                        <a:pt x="266" y="64"/>
                      </a:lnTo>
                      <a:lnTo>
                        <a:pt x="270" y="73"/>
                      </a:lnTo>
                      <a:lnTo>
                        <a:pt x="271" y="82"/>
                      </a:lnTo>
                      <a:lnTo>
                        <a:pt x="272" y="92"/>
                      </a:lnTo>
                      <a:lnTo>
                        <a:pt x="272" y="291"/>
                      </a:lnTo>
                      <a:lnTo>
                        <a:pt x="272" y="321"/>
                      </a:lnTo>
                      <a:lnTo>
                        <a:pt x="272" y="324"/>
                      </a:lnTo>
                      <a:lnTo>
                        <a:pt x="274" y="328"/>
                      </a:lnTo>
                      <a:lnTo>
                        <a:pt x="276" y="330"/>
                      </a:lnTo>
                      <a:lnTo>
                        <a:pt x="279" y="332"/>
                      </a:lnTo>
                      <a:lnTo>
                        <a:pt x="288" y="336"/>
                      </a:lnTo>
                      <a:lnTo>
                        <a:pt x="301" y="340"/>
                      </a:lnTo>
                      <a:lnTo>
                        <a:pt x="286" y="38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43" name="Freeform 51"/>
                <p:cNvSpPr>
                  <a:spLocks/>
                </p:cNvSpPr>
                <p:nvPr/>
              </p:nvSpPr>
              <p:spPr bwMode="auto">
                <a:xfrm>
                  <a:off x="8589" y="4293"/>
                  <a:ext cx="101" cy="190"/>
                </a:xfrm>
                <a:custGeom>
                  <a:avLst/>
                  <a:gdLst>
                    <a:gd name="T0" fmla="*/ 21 w 204"/>
                    <a:gd name="T1" fmla="*/ 10 h 379"/>
                    <a:gd name="T2" fmla="*/ 20 w 204"/>
                    <a:gd name="T3" fmla="*/ 9 h 379"/>
                    <a:gd name="T4" fmla="*/ 19 w 204"/>
                    <a:gd name="T5" fmla="*/ 9 h 379"/>
                    <a:gd name="T6" fmla="*/ 18 w 204"/>
                    <a:gd name="T7" fmla="*/ 8 h 379"/>
                    <a:gd name="T8" fmla="*/ 18 w 204"/>
                    <a:gd name="T9" fmla="*/ 8 h 379"/>
                    <a:gd name="T10" fmla="*/ 17 w 204"/>
                    <a:gd name="T11" fmla="*/ 8 h 379"/>
                    <a:gd name="T12" fmla="*/ 16 w 204"/>
                    <a:gd name="T13" fmla="*/ 8 h 379"/>
                    <a:gd name="T14" fmla="*/ 16 w 204"/>
                    <a:gd name="T15" fmla="*/ 9 h 379"/>
                    <a:gd name="T16" fmla="*/ 15 w 204"/>
                    <a:gd name="T17" fmla="*/ 9 h 379"/>
                    <a:gd name="T18" fmla="*/ 14 w 204"/>
                    <a:gd name="T19" fmla="*/ 10 h 379"/>
                    <a:gd name="T20" fmla="*/ 13 w 204"/>
                    <a:gd name="T21" fmla="*/ 11 h 379"/>
                    <a:gd name="T22" fmla="*/ 11 w 204"/>
                    <a:gd name="T23" fmla="*/ 13 h 379"/>
                    <a:gd name="T24" fmla="*/ 10 w 204"/>
                    <a:gd name="T25" fmla="*/ 15 h 379"/>
                    <a:gd name="T26" fmla="*/ 8 w 204"/>
                    <a:gd name="T27" fmla="*/ 18 h 379"/>
                    <a:gd name="T28" fmla="*/ 7 w 204"/>
                    <a:gd name="T29" fmla="*/ 20 h 379"/>
                    <a:gd name="T30" fmla="*/ 7 w 204"/>
                    <a:gd name="T31" fmla="*/ 48 h 379"/>
                    <a:gd name="T32" fmla="*/ 0 w 204"/>
                    <a:gd name="T33" fmla="*/ 48 h 379"/>
                    <a:gd name="T34" fmla="*/ 0 w 204"/>
                    <a:gd name="T35" fmla="*/ 2 h 379"/>
                    <a:gd name="T36" fmla="*/ 7 w 204"/>
                    <a:gd name="T37" fmla="*/ 2 h 379"/>
                    <a:gd name="T38" fmla="*/ 7 w 204"/>
                    <a:gd name="T39" fmla="*/ 10 h 379"/>
                    <a:gd name="T40" fmla="*/ 9 w 204"/>
                    <a:gd name="T41" fmla="*/ 8 h 379"/>
                    <a:gd name="T42" fmla="*/ 11 w 204"/>
                    <a:gd name="T43" fmla="*/ 5 h 379"/>
                    <a:gd name="T44" fmla="*/ 12 w 204"/>
                    <a:gd name="T45" fmla="*/ 4 h 379"/>
                    <a:gd name="T46" fmla="*/ 14 w 204"/>
                    <a:gd name="T47" fmla="*/ 3 h 379"/>
                    <a:gd name="T48" fmla="*/ 15 w 204"/>
                    <a:gd name="T49" fmla="*/ 2 h 379"/>
                    <a:gd name="T50" fmla="*/ 16 w 204"/>
                    <a:gd name="T51" fmla="*/ 1 h 379"/>
                    <a:gd name="T52" fmla="*/ 18 w 204"/>
                    <a:gd name="T53" fmla="*/ 1 h 379"/>
                    <a:gd name="T54" fmla="*/ 19 w 204"/>
                    <a:gd name="T55" fmla="*/ 0 h 379"/>
                    <a:gd name="T56" fmla="*/ 20 w 204"/>
                    <a:gd name="T57" fmla="*/ 0 h 379"/>
                    <a:gd name="T58" fmla="*/ 20 w 204"/>
                    <a:gd name="T59" fmla="*/ 1 h 379"/>
                    <a:gd name="T60" fmla="*/ 21 w 204"/>
                    <a:gd name="T61" fmla="*/ 1 h 379"/>
                    <a:gd name="T62" fmla="*/ 22 w 204"/>
                    <a:gd name="T63" fmla="*/ 1 h 379"/>
                    <a:gd name="T64" fmla="*/ 23 w 204"/>
                    <a:gd name="T65" fmla="*/ 2 h 379"/>
                    <a:gd name="T66" fmla="*/ 25 w 204"/>
                    <a:gd name="T67" fmla="*/ 4 h 379"/>
                    <a:gd name="T68" fmla="*/ 21 w 204"/>
                    <a:gd name="T69" fmla="*/ 10 h 3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4"/>
                    <a:gd name="T106" fmla="*/ 0 h 379"/>
                    <a:gd name="T107" fmla="*/ 204 w 204"/>
                    <a:gd name="T108" fmla="*/ 379 h 3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4" h="379">
                      <a:moveTo>
                        <a:pt x="175" y="78"/>
                      </a:moveTo>
                      <a:lnTo>
                        <a:pt x="165" y="72"/>
                      </a:lnTo>
                      <a:lnTo>
                        <a:pt x="159" y="66"/>
                      </a:lnTo>
                      <a:lnTo>
                        <a:pt x="152" y="64"/>
                      </a:lnTo>
                      <a:lnTo>
                        <a:pt x="146" y="63"/>
                      </a:lnTo>
                      <a:lnTo>
                        <a:pt x="140" y="63"/>
                      </a:lnTo>
                      <a:lnTo>
                        <a:pt x="136" y="64"/>
                      </a:lnTo>
                      <a:lnTo>
                        <a:pt x="131" y="66"/>
                      </a:lnTo>
                      <a:lnTo>
                        <a:pt x="126" y="69"/>
                      </a:lnTo>
                      <a:lnTo>
                        <a:pt x="116" y="77"/>
                      </a:lnTo>
                      <a:lnTo>
                        <a:pt x="105" y="88"/>
                      </a:lnTo>
                      <a:lnTo>
                        <a:pt x="94" y="102"/>
                      </a:lnTo>
                      <a:lnTo>
                        <a:pt x="83" y="119"/>
                      </a:lnTo>
                      <a:lnTo>
                        <a:pt x="71" y="138"/>
                      </a:lnTo>
                      <a:lnTo>
                        <a:pt x="58" y="160"/>
                      </a:lnTo>
                      <a:lnTo>
                        <a:pt x="58" y="379"/>
                      </a:lnTo>
                      <a:lnTo>
                        <a:pt x="0" y="379"/>
                      </a:lnTo>
                      <a:lnTo>
                        <a:pt x="0" y="9"/>
                      </a:lnTo>
                      <a:lnTo>
                        <a:pt x="58" y="9"/>
                      </a:lnTo>
                      <a:lnTo>
                        <a:pt x="58" y="78"/>
                      </a:lnTo>
                      <a:lnTo>
                        <a:pt x="75" y="58"/>
                      </a:lnTo>
                      <a:lnTo>
                        <a:pt x="89" y="40"/>
                      </a:lnTo>
                      <a:lnTo>
                        <a:pt x="102" y="28"/>
                      </a:lnTo>
                      <a:lnTo>
                        <a:pt x="114" y="17"/>
                      </a:lnTo>
                      <a:lnTo>
                        <a:pt x="124" y="9"/>
                      </a:lnTo>
                      <a:lnTo>
                        <a:pt x="134" y="4"/>
                      </a:lnTo>
                      <a:lnTo>
                        <a:pt x="145" y="1"/>
                      </a:lnTo>
                      <a:lnTo>
                        <a:pt x="155" y="0"/>
                      </a:lnTo>
                      <a:lnTo>
                        <a:pt x="161" y="0"/>
                      </a:lnTo>
                      <a:lnTo>
                        <a:pt x="166" y="2"/>
                      </a:lnTo>
                      <a:lnTo>
                        <a:pt x="171" y="4"/>
                      </a:lnTo>
                      <a:lnTo>
                        <a:pt x="178" y="7"/>
                      </a:lnTo>
                      <a:lnTo>
                        <a:pt x="190" y="16"/>
                      </a:lnTo>
                      <a:lnTo>
                        <a:pt x="204" y="29"/>
                      </a:lnTo>
                      <a:lnTo>
                        <a:pt x="175" y="78"/>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44" name="Freeform 52"/>
                <p:cNvSpPr>
                  <a:spLocks noEditPoints="1"/>
                </p:cNvSpPr>
                <p:nvPr/>
              </p:nvSpPr>
              <p:spPr bwMode="auto">
                <a:xfrm>
                  <a:off x="8712" y="4293"/>
                  <a:ext cx="149" cy="195"/>
                </a:xfrm>
                <a:custGeom>
                  <a:avLst/>
                  <a:gdLst>
                    <a:gd name="T0" fmla="*/ 9 w 297"/>
                    <a:gd name="T1" fmla="*/ 32 h 389"/>
                    <a:gd name="T2" fmla="*/ 8 w 297"/>
                    <a:gd name="T3" fmla="*/ 34 h 389"/>
                    <a:gd name="T4" fmla="*/ 8 w 297"/>
                    <a:gd name="T5" fmla="*/ 38 h 389"/>
                    <a:gd name="T6" fmla="*/ 9 w 297"/>
                    <a:gd name="T7" fmla="*/ 41 h 389"/>
                    <a:gd name="T8" fmla="*/ 13 w 297"/>
                    <a:gd name="T9" fmla="*/ 42 h 389"/>
                    <a:gd name="T10" fmla="*/ 16 w 297"/>
                    <a:gd name="T11" fmla="*/ 42 h 389"/>
                    <a:gd name="T12" fmla="*/ 21 w 297"/>
                    <a:gd name="T13" fmla="*/ 40 h 389"/>
                    <a:gd name="T14" fmla="*/ 27 w 297"/>
                    <a:gd name="T15" fmla="*/ 36 h 389"/>
                    <a:gd name="T16" fmla="*/ 34 w 297"/>
                    <a:gd name="T17" fmla="*/ 49 h 389"/>
                    <a:gd name="T18" fmla="*/ 29 w 297"/>
                    <a:gd name="T19" fmla="*/ 47 h 389"/>
                    <a:gd name="T20" fmla="*/ 28 w 297"/>
                    <a:gd name="T21" fmla="*/ 46 h 389"/>
                    <a:gd name="T22" fmla="*/ 27 w 297"/>
                    <a:gd name="T23" fmla="*/ 44 h 389"/>
                    <a:gd name="T24" fmla="*/ 26 w 297"/>
                    <a:gd name="T25" fmla="*/ 44 h 389"/>
                    <a:gd name="T26" fmla="*/ 22 w 297"/>
                    <a:gd name="T27" fmla="*/ 47 h 389"/>
                    <a:gd name="T28" fmla="*/ 16 w 297"/>
                    <a:gd name="T29" fmla="*/ 49 h 389"/>
                    <a:gd name="T30" fmla="*/ 13 w 297"/>
                    <a:gd name="T31" fmla="*/ 49 h 389"/>
                    <a:gd name="T32" fmla="*/ 9 w 297"/>
                    <a:gd name="T33" fmla="*/ 48 h 389"/>
                    <a:gd name="T34" fmla="*/ 6 w 297"/>
                    <a:gd name="T35" fmla="*/ 47 h 389"/>
                    <a:gd name="T36" fmla="*/ 3 w 297"/>
                    <a:gd name="T37" fmla="*/ 45 h 389"/>
                    <a:gd name="T38" fmla="*/ 1 w 297"/>
                    <a:gd name="T39" fmla="*/ 42 h 389"/>
                    <a:gd name="T40" fmla="*/ 0 w 297"/>
                    <a:gd name="T41" fmla="*/ 38 h 389"/>
                    <a:gd name="T42" fmla="*/ 1 w 297"/>
                    <a:gd name="T43" fmla="*/ 34 h 389"/>
                    <a:gd name="T44" fmla="*/ 1 w 297"/>
                    <a:gd name="T45" fmla="*/ 31 h 389"/>
                    <a:gd name="T46" fmla="*/ 3 w 297"/>
                    <a:gd name="T47" fmla="*/ 29 h 389"/>
                    <a:gd name="T48" fmla="*/ 5 w 297"/>
                    <a:gd name="T49" fmla="*/ 27 h 389"/>
                    <a:gd name="T50" fmla="*/ 8 w 297"/>
                    <a:gd name="T51" fmla="*/ 25 h 389"/>
                    <a:gd name="T52" fmla="*/ 27 w 297"/>
                    <a:gd name="T53" fmla="*/ 20 h 389"/>
                    <a:gd name="T54" fmla="*/ 26 w 297"/>
                    <a:gd name="T55" fmla="*/ 11 h 389"/>
                    <a:gd name="T56" fmla="*/ 26 w 297"/>
                    <a:gd name="T57" fmla="*/ 9 h 389"/>
                    <a:gd name="T58" fmla="*/ 24 w 297"/>
                    <a:gd name="T59" fmla="*/ 8 h 389"/>
                    <a:gd name="T60" fmla="*/ 20 w 297"/>
                    <a:gd name="T61" fmla="*/ 7 h 389"/>
                    <a:gd name="T62" fmla="*/ 14 w 297"/>
                    <a:gd name="T63" fmla="*/ 7 h 389"/>
                    <a:gd name="T64" fmla="*/ 12 w 297"/>
                    <a:gd name="T65" fmla="*/ 8 h 389"/>
                    <a:gd name="T66" fmla="*/ 11 w 297"/>
                    <a:gd name="T67" fmla="*/ 10 h 389"/>
                    <a:gd name="T68" fmla="*/ 4 w 297"/>
                    <a:gd name="T69" fmla="*/ 14 h 389"/>
                    <a:gd name="T70" fmla="*/ 2 w 297"/>
                    <a:gd name="T71" fmla="*/ 12 h 389"/>
                    <a:gd name="T72" fmla="*/ 3 w 297"/>
                    <a:gd name="T73" fmla="*/ 9 h 389"/>
                    <a:gd name="T74" fmla="*/ 4 w 297"/>
                    <a:gd name="T75" fmla="*/ 6 h 389"/>
                    <a:gd name="T76" fmla="*/ 7 w 297"/>
                    <a:gd name="T77" fmla="*/ 3 h 389"/>
                    <a:gd name="T78" fmla="*/ 11 w 297"/>
                    <a:gd name="T79" fmla="*/ 2 h 389"/>
                    <a:gd name="T80" fmla="*/ 16 w 297"/>
                    <a:gd name="T81" fmla="*/ 1 h 389"/>
                    <a:gd name="T82" fmla="*/ 21 w 297"/>
                    <a:gd name="T83" fmla="*/ 0 h 389"/>
                    <a:gd name="T84" fmla="*/ 26 w 297"/>
                    <a:gd name="T85" fmla="*/ 1 h 389"/>
                    <a:gd name="T86" fmla="*/ 29 w 297"/>
                    <a:gd name="T87" fmla="*/ 3 h 389"/>
                    <a:gd name="T88" fmla="*/ 32 w 297"/>
                    <a:gd name="T89" fmla="*/ 5 h 389"/>
                    <a:gd name="T90" fmla="*/ 33 w 297"/>
                    <a:gd name="T91" fmla="*/ 8 h 389"/>
                    <a:gd name="T92" fmla="*/ 34 w 297"/>
                    <a:gd name="T93" fmla="*/ 12 h 389"/>
                    <a:gd name="T94" fmla="*/ 34 w 297"/>
                    <a:gd name="T95" fmla="*/ 41 h 389"/>
                    <a:gd name="T96" fmla="*/ 35 w 297"/>
                    <a:gd name="T97" fmla="*/ 42 h 389"/>
                    <a:gd name="T98" fmla="*/ 36 w 297"/>
                    <a:gd name="T99" fmla="*/ 49 h 3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7"/>
                    <a:gd name="T151" fmla="*/ 0 h 389"/>
                    <a:gd name="T152" fmla="*/ 297 w 297"/>
                    <a:gd name="T153" fmla="*/ 389 h 3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7" h="389">
                      <a:moveTo>
                        <a:pt x="209" y="209"/>
                      </a:moveTo>
                      <a:lnTo>
                        <a:pt x="69" y="247"/>
                      </a:lnTo>
                      <a:lnTo>
                        <a:pt x="66" y="253"/>
                      </a:lnTo>
                      <a:lnTo>
                        <a:pt x="63" y="258"/>
                      </a:lnTo>
                      <a:lnTo>
                        <a:pt x="62" y="262"/>
                      </a:lnTo>
                      <a:lnTo>
                        <a:pt x="60" y="268"/>
                      </a:lnTo>
                      <a:lnTo>
                        <a:pt x="59" y="276"/>
                      </a:lnTo>
                      <a:lnTo>
                        <a:pt x="59" y="287"/>
                      </a:lnTo>
                      <a:lnTo>
                        <a:pt x="59" y="298"/>
                      </a:lnTo>
                      <a:lnTo>
                        <a:pt x="63" y="306"/>
                      </a:lnTo>
                      <a:lnTo>
                        <a:pt x="67" y="315"/>
                      </a:lnTo>
                      <a:lnTo>
                        <a:pt x="72" y="322"/>
                      </a:lnTo>
                      <a:lnTo>
                        <a:pt x="80" y="328"/>
                      </a:lnTo>
                      <a:lnTo>
                        <a:pt x="87" y="332"/>
                      </a:lnTo>
                      <a:lnTo>
                        <a:pt x="97" y="334"/>
                      </a:lnTo>
                      <a:lnTo>
                        <a:pt x="108" y="335"/>
                      </a:lnTo>
                      <a:lnTo>
                        <a:pt x="118" y="335"/>
                      </a:lnTo>
                      <a:lnTo>
                        <a:pt x="128" y="333"/>
                      </a:lnTo>
                      <a:lnTo>
                        <a:pt x="139" y="330"/>
                      </a:lnTo>
                      <a:lnTo>
                        <a:pt x="149" y="325"/>
                      </a:lnTo>
                      <a:lnTo>
                        <a:pt x="161" y="319"/>
                      </a:lnTo>
                      <a:lnTo>
                        <a:pt x="175" y="310"/>
                      </a:lnTo>
                      <a:lnTo>
                        <a:pt x="191" y="300"/>
                      </a:lnTo>
                      <a:lnTo>
                        <a:pt x="209" y="287"/>
                      </a:lnTo>
                      <a:lnTo>
                        <a:pt x="209" y="209"/>
                      </a:lnTo>
                      <a:close/>
                      <a:moveTo>
                        <a:pt x="287" y="389"/>
                      </a:moveTo>
                      <a:lnTo>
                        <a:pt x="269" y="387"/>
                      </a:lnTo>
                      <a:lnTo>
                        <a:pt x="253" y="384"/>
                      </a:lnTo>
                      <a:lnTo>
                        <a:pt x="240" y="380"/>
                      </a:lnTo>
                      <a:lnTo>
                        <a:pt x="231" y="376"/>
                      </a:lnTo>
                      <a:lnTo>
                        <a:pt x="226" y="373"/>
                      </a:lnTo>
                      <a:lnTo>
                        <a:pt x="223" y="369"/>
                      </a:lnTo>
                      <a:lnTo>
                        <a:pt x="221" y="365"/>
                      </a:lnTo>
                      <a:lnTo>
                        <a:pt x="218" y="362"/>
                      </a:lnTo>
                      <a:lnTo>
                        <a:pt x="217" y="357"/>
                      </a:lnTo>
                      <a:lnTo>
                        <a:pt x="216" y="352"/>
                      </a:lnTo>
                      <a:lnTo>
                        <a:pt x="215" y="346"/>
                      </a:lnTo>
                      <a:lnTo>
                        <a:pt x="215" y="340"/>
                      </a:lnTo>
                      <a:lnTo>
                        <a:pt x="202" y="349"/>
                      </a:lnTo>
                      <a:lnTo>
                        <a:pt x="191" y="357"/>
                      </a:lnTo>
                      <a:lnTo>
                        <a:pt x="183" y="363"/>
                      </a:lnTo>
                      <a:lnTo>
                        <a:pt x="176" y="369"/>
                      </a:lnTo>
                      <a:lnTo>
                        <a:pt x="157" y="377"/>
                      </a:lnTo>
                      <a:lnTo>
                        <a:pt x="136" y="382"/>
                      </a:lnTo>
                      <a:lnTo>
                        <a:pt x="127" y="385"/>
                      </a:lnTo>
                      <a:lnTo>
                        <a:pt x="117" y="388"/>
                      </a:lnTo>
                      <a:lnTo>
                        <a:pt x="108" y="389"/>
                      </a:lnTo>
                      <a:lnTo>
                        <a:pt x="98" y="389"/>
                      </a:lnTo>
                      <a:lnTo>
                        <a:pt x="87" y="389"/>
                      </a:lnTo>
                      <a:lnTo>
                        <a:pt x="77" y="388"/>
                      </a:lnTo>
                      <a:lnTo>
                        <a:pt x="67" y="384"/>
                      </a:lnTo>
                      <a:lnTo>
                        <a:pt x="58" y="382"/>
                      </a:lnTo>
                      <a:lnTo>
                        <a:pt x="50" y="378"/>
                      </a:lnTo>
                      <a:lnTo>
                        <a:pt x="41" y="374"/>
                      </a:lnTo>
                      <a:lnTo>
                        <a:pt x="34" y="368"/>
                      </a:lnTo>
                      <a:lnTo>
                        <a:pt x="27" y="362"/>
                      </a:lnTo>
                      <a:lnTo>
                        <a:pt x="21" y="355"/>
                      </a:lnTo>
                      <a:lnTo>
                        <a:pt x="15" y="348"/>
                      </a:lnTo>
                      <a:lnTo>
                        <a:pt x="11" y="340"/>
                      </a:lnTo>
                      <a:lnTo>
                        <a:pt x="8" y="332"/>
                      </a:lnTo>
                      <a:lnTo>
                        <a:pt x="5" y="322"/>
                      </a:lnTo>
                      <a:lnTo>
                        <a:pt x="3" y="313"/>
                      </a:lnTo>
                      <a:lnTo>
                        <a:pt x="0" y="302"/>
                      </a:lnTo>
                      <a:lnTo>
                        <a:pt x="0" y="291"/>
                      </a:lnTo>
                      <a:lnTo>
                        <a:pt x="0" y="282"/>
                      </a:lnTo>
                      <a:lnTo>
                        <a:pt x="2" y="272"/>
                      </a:lnTo>
                      <a:lnTo>
                        <a:pt x="3" y="263"/>
                      </a:lnTo>
                      <a:lnTo>
                        <a:pt x="5" y="255"/>
                      </a:lnTo>
                      <a:lnTo>
                        <a:pt x="8" y="247"/>
                      </a:lnTo>
                      <a:lnTo>
                        <a:pt x="11" y="240"/>
                      </a:lnTo>
                      <a:lnTo>
                        <a:pt x="14" y="232"/>
                      </a:lnTo>
                      <a:lnTo>
                        <a:pt x="20" y="226"/>
                      </a:lnTo>
                      <a:lnTo>
                        <a:pt x="24" y="219"/>
                      </a:lnTo>
                      <a:lnTo>
                        <a:pt x="30" y="214"/>
                      </a:lnTo>
                      <a:lnTo>
                        <a:pt x="37" y="209"/>
                      </a:lnTo>
                      <a:lnTo>
                        <a:pt x="43" y="204"/>
                      </a:lnTo>
                      <a:lnTo>
                        <a:pt x="51" y="200"/>
                      </a:lnTo>
                      <a:lnTo>
                        <a:pt x="59" y="196"/>
                      </a:lnTo>
                      <a:lnTo>
                        <a:pt x="69" y="193"/>
                      </a:lnTo>
                      <a:lnTo>
                        <a:pt x="79" y="189"/>
                      </a:lnTo>
                      <a:lnTo>
                        <a:pt x="209" y="160"/>
                      </a:lnTo>
                      <a:lnTo>
                        <a:pt x="209" y="92"/>
                      </a:lnTo>
                      <a:lnTo>
                        <a:pt x="209" y="87"/>
                      </a:lnTo>
                      <a:lnTo>
                        <a:pt x="208" y="82"/>
                      </a:lnTo>
                      <a:lnTo>
                        <a:pt x="207" y="77"/>
                      </a:lnTo>
                      <a:lnTo>
                        <a:pt x="205" y="73"/>
                      </a:lnTo>
                      <a:lnTo>
                        <a:pt x="203" y="69"/>
                      </a:lnTo>
                      <a:lnTo>
                        <a:pt x="200" y="65"/>
                      </a:lnTo>
                      <a:lnTo>
                        <a:pt x="195" y="62"/>
                      </a:lnTo>
                      <a:lnTo>
                        <a:pt x="191" y="60"/>
                      </a:lnTo>
                      <a:lnTo>
                        <a:pt x="181" y="54"/>
                      </a:lnTo>
                      <a:lnTo>
                        <a:pt x="169" y="51"/>
                      </a:lnTo>
                      <a:lnTo>
                        <a:pt x="154" y="49"/>
                      </a:lnTo>
                      <a:lnTo>
                        <a:pt x="136" y="48"/>
                      </a:lnTo>
                      <a:lnTo>
                        <a:pt x="124" y="49"/>
                      </a:lnTo>
                      <a:lnTo>
                        <a:pt x="112" y="50"/>
                      </a:lnTo>
                      <a:lnTo>
                        <a:pt x="102" y="52"/>
                      </a:lnTo>
                      <a:lnTo>
                        <a:pt x="96" y="55"/>
                      </a:lnTo>
                      <a:lnTo>
                        <a:pt x="89" y="60"/>
                      </a:lnTo>
                      <a:lnTo>
                        <a:pt x="86" y="65"/>
                      </a:lnTo>
                      <a:lnTo>
                        <a:pt x="84" y="70"/>
                      </a:lnTo>
                      <a:lnTo>
                        <a:pt x="83" y="78"/>
                      </a:lnTo>
                      <a:lnTo>
                        <a:pt x="83" y="84"/>
                      </a:lnTo>
                      <a:lnTo>
                        <a:pt x="83" y="92"/>
                      </a:lnTo>
                      <a:lnTo>
                        <a:pt x="25" y="107"/>
                      </a:lnTo>
                      <a:lnTo>
                        <a:pt x="21" y="100"/>
                      </a:lnTo>
                      <a:lnTo>
                        <a:pt x="19" y="94"/>
                      </a:lnTo>
                      <a:lnTo>
                        <a:pt x="15" y="89"/>
                      </a:lnTo>
                      <a:lnTo>
                        <a:pt x="15" y="82"/>
                      </a:lnTo>
                      <a:lnTo>
                        <a:pt x="15" y="74"/>
                      </a:lnTo>
                      <a:lnTo>
                        <a:pt x="18" y="65"/>
                      </a:lnTo>
                      <a:lnTo>
                        <a:pt x="21" y="57"/>
                      </a:lnTo>
                      <a:lnTo>
                        <a:pt x="25" y="49"/>
                      </a:lnTo>
                      <a:lnTo>
                        <a:pt x="32" y="42"/>
                      </a:lnTo>
                      <a:lnTo>
                        <a:pt x="38" y="35"/>
                      </a:lnTo>
                      <a:lnTo>
                        <a:pt x="45" y="29"/>
                      </a:lnTo>
                      <a:lnTo>
                        <a:pt x="54" y="23"/>
                      </a:lnTo>
                      <a:lnTo>
                        <a:pt x="64" y="18"/>
                      </a:lnTo>
                      <a:lnTo>
                        <a:pt x="74" y="13"/>
                      </a:lnTo>
                      <a:lnTo>
                        <a:pt x="85" y="9"/>
                      </a:lnTo>
                      <a:lnTo>
                        <a:pt x="97" y="6"/>
                      </a:lnTo>
                      <a:lnTo>
                        <a:pt x="110" y="3"/>
                      </a:lnTo>
                      <a:lnTo>
                        <a:pt x="123" y="1"/>
                      </a:lnTo>
                      <a:lnTo>
                        <a:pt x="136" y="0"/>
                      </a:lnTo>
                      <a:lnTo>
                        <a:pt x="151" y="0"/>
                      </a:lnTo>
                      <a:lnTo>
                        <a:pt x="164" y="0"/>
                      </a:lnTo>
                      <a:lnTo>
                        <a:pt x="177" y="2"/>
                      </a:lnTo>
                      <a:lnTo>
                        <a:pt x="189" y="4"/>
                      </a:lnTo>
                      <a:lnTo>
                        <a:pt x="201" y="6"/>
                      </a:lnTo>
                      <a:lnTo>
                        <a:pt x="210" y="10"/>
                      </a:lnTo>
                      <a:lnTo>
                        <a:pt x="220" y="15"/>
                      </a:lnTo>
                      <a:lnTo>
                        <a:pt x="229" y="20"/>
                      </a:lnTo>
                      <a:lnTo>
                        <a:pt x="237" y="25"/>
                      </a:lnTo>
                      <a:lnTo>
                        <a:pt x="244" y="32"/>
                      </a:lnTo>
                      <a:lnTo>
                        <a:pt x="250" y="39"/>
                      </a:lnTo>
                      <a:lnTo>
                        <a:pt x="255" y="47"/>
                      </a:lnTo>
                      <a:lnTo>
                        <a:pt x="260" y="55"/>
                      </a:lnTo>
                      <a:lnTo>
                        <a:pt x="264" y="64"/>
                      </a:lnTo>
                      <a:lnTo>
                        <a:pt x="266" y="73"/>
                      </a:lnTo>
                      <a:lnTo>
                        <a:pt x="267" y="82"/>
                      </a:lnTo>
                      <a:lnTo>
                        <a:pt x="268" y="92"/>
                      </a:lnTo>
                      <a:lnTo>
                        <a:pt x="268" y="291"/>
                      </a:lnTo>
                      <a:lnTo>
                        <a:pt x="268" y="321"/>
                      </a:lnTo>
                      <a:lnTo>
                        <a:pt x="270" y="324"/>
                      </a:lnTo>
                      <a:lnTo>
                        <a:pt x="273" y="328"/>
                      </a:lnTo>
                      <a:lnTo>
                        <a:pt x="276" y="330"/>
                      </a:lnTo>
                      <a:lnTo>
                        <a:pt x="279" y="332"/>
                      </a:lnTo>
                      <a:lnTo>
                        <a:pt x="287" y="336"/>
                      </a:lnTo>
                      <a:lnTo>
                        <a:pt x="297" y="340"/>
                      </a:lnTo>
                      <a:lnTo>
                        <a:pt x="287" y="38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45" name="Freeform 53"/>
                <p:cNvSpPr>
                  <a:spLocks/>
                </p:cNvSpPr>
                <p:nvPr/>
              </p:nvSpPr>
              <p:spPr bwMode="auto">
                <a:xfrm>
                  <a:off x="8916" y="4293"/>
                  <a:ext cx="153" cy="190"/>
                </a:xfrm>
                <a:custGeom>
                  <a:avLst/>
                  <a:gdLst>
                    <a:gd name="T0" fmla="*/ 31 w 306"/>
                    <a:gd name="T1" fmla="*/ 48 h 379"/>
                    <a:gd name="T2" fmla="*/ 31 w 306"/>
                    <a:gd name="T3" fmla="*/ 15 h 379"/>
                    <a:gd name="T4" fmla="*/ 30 w 306"/>
                    <a:gd name="T5" fmla="*/ 13 h 379"/>
                    <a:gd name="T6" fmla="*/ 30 w 306"/>
                    <a:gd name="T7" fmla="*/ 12 h 379"/>
                    <a:gd name="T8" fmla="*/ 30 w 306"/>
                    <a:gd name="T9" fmla="*/ 11 h 379"/>
                    <a:gd name="T10" fmla="*/ 29 w 306"/>
                    <a:gd name="T11" fmla="*/ 10 h 379"/>
                    <a:gd name="T12" fmla="*/ 29 w 306"/>
                    <a:gd name="T13" fmla="*/ 10 h 379"/>
                    <a:gd name="T14" fmla="*/ 29 w 306"/>
                    <a:gd name="T15" fmla="*/ 9 h 379"/>
                    <a:gd name="T16" fmla="*/ 28 w 306"/>
                    <a:gd name="T17" fmla="*/ 9 h 379"/>
                    <a:gd name="T18" fmla="*/ 28 w 306"/>
                    <a:gd name="T19" fmla="*/ 8 h 379"/>
                    <a:gd name="T20" fmla="*/ 27 w 306"/>
                    <a:gd name="T21" fmla="*/ 8 h 379"/>
                    <a:gd name="T22" fmla="*/ 26 w 306"/>
                    <a:gd name="T23" fmla="*/ 8 h 379"/>
                    <a:gd name="T24" fmla="*/ 26 w 306"/>
                    <a:gd name="T25" fmla="*/ 8 h 379"/>
                    <a:gd name="T26" fmla="*/ 25 w 306"/>
                    <a:gd name="T27" fmla="*/ 8 h 379"/>
                    <a:gd name="T28" fmla="*/ 24 w 306"/>
                    <a:gd name="T29" fmla="*/ 8 h 379"/>
                    <a:gd name="T30" fmla="*/ 23 w 306"/>
                    <a:gd name="T31" fmla="*/ 8 h 379"/>
                    <a:gd name="T32" fmla="*/ 22 w 306"/>
                    <a:gd name="T33" fmla="*/ 8 h 379"/>
                    <a:gd name="T34" fmla="*/ 21 w 306"/>
                    <a:gd name="T35" fmla="*/ 8 h 379"/>
                    <a:gd name="T36" fmla="*/ 20 w 306"/>
                    <a:gd name="T37" fmla="*/ 9 h 379"/>
                    <a:gd name="T38" fmla="*/ 19 w 306"/>
                    <a:gd name="T39" fmla="*/ 9 h 379"/>
                    <a:gd name="T40" fmla="*/ 19 w 306"/>
                    <a:gd name="T41" fmla="*/ 10 h 379"/>
                    <a:gd name="T42" fmla="*/ 18 w 306"/>
                    <a:gd name="T43" fmla="*/ 10 h 379"/>
                    <a:gd name="T44" fmla="*/ 15 w 306"/>
                    <a:gd name="T45" fmla="*/ 12 h 379"/>
                    <a:gd name="T46" fmla="*/ 13 w 306"/>
                    <a:gd name="T47" fmla="*/ 14 h 379"/>
                    <a:gd name="T48" fmla="*/ 10 w 306"/>
                    <a:gd name="T49" fmla="*/ 17 h 379"/>
                    <a:gd name="T50" fmla="*/ 7 w 306"/>
                    <a:gd name="T51" fmla="*/ 20 h 379"/>
                    <a:gd name="T52" fmla="*/ 7 w 306"/>
                    <a:gd name="T53" fmla="*/ 48 h 379"/>
                    <a:gd name="T54" fmla="*/ 0 w 306"/>
                    <a:gd name="T55" fmla="*/ 48 h 379"/>
                    <a:gd name="T56" fmla="*/ 0 w 306"/>
                    <a:gd name="T57" fmla="*/ 2 h 379"/>
                    <a:gd name="T58" fmla="*/ 7 w 306"/>
                    <a:gd name="T59" fmla="*/ 2 h 379"/>
                    <a:gd name="T60" fmla="*/ 7 w 306"/>
                    <a:gd name="T61" fmla="*/ 11 h 379"/>
                    <a:gd name="T62" fmla="*/ 10 w 306"/>
                    <a:gd name="T63" fmla="*/ 9 h 379"/>
                    <a:gd name="T64" fmla="*/ 11 w 306"/>
                    <a:gd name="T65" fmla="*/ 8 h 379"/>
                    <a:gd name="T66" fmla="*/ 12 w 306"/>
                    <a:gd name="T67" fmla="*/ 6 h 379"/>
                    <a:gd name="T68" fmla="*/ 14 w 306"/>
                    <a:gd name="T69" fmla="*/ 5 h 379"/>
                    <a:gd name="T70" fmla="*/ 15 w 306"/>
                    <a:gd name="T71" fmla="*/ 4 h 379"/>
                    <a:gd name="T72" fmla="*/ 17 w 306"/>
                    <a:gd name="T73" fmla="*/ 3 h 379"/>
                    <a:gd name="T74" fmla="*/ 19 w 306"/>
                    <a:gd name="T75" fmla="*/ 2 h 379"/>
                    <a:gd name="T76" fmla="*/ 19 w 306"/>
                    <a:gd name="T77" fmla="*/ 2 h 379"/>
                    <a:gd name="T78" fmla="*/ 21 w 306"/>
                    <a:gd name="T79" fmla="*/ 1 h 379"/>
                    <a:gd name="T80" fmla="*/ 23 w 306"/>
                    <a:gd name="T81" fmla="*/ 1 h 379"/>
                    <a:gd name="T82" fmla="*/ 24 w 306"/>
                    <a:gd name="T83" fmla="*/ 1 h 379"/>
                    <a:gd name="T84" fmla="*/ 26 w 306"/>
                    <a:gd name="T85" fmla="*/ 0 h 379"/>
                    <a:gd name="T86" fmla="*/ 27 w 306"/>
                    <a:gd name="T87" fmla="*/ 0 h 379"/>
                    <a:gd name="T88" fmla="*/ 29 w 306"/>
                    <a:gd name="T89" fmla="*/ 1 h 379"/>
                    <a:gd name="T90" fmla="*/ 30 w 306"/>
                    <a:gd name="T91" fmla="*/ 1 h 379"/>
                    <a:gd name="T92" fmla="*/ 31 w 306"/>
                    <a:gd name="T93" fmla="*/ 1 h 379"/>
                    <a:gd name="T94" fmla="*/ 33 w 306"/>
                    <a:gd name="T95" fmla="*/ 2 h 379"/>
                    <a:gd name="T96" fmla="*/ 34 w 306"/>
                    <a:gd name="T97" fmla="*/ 2 h 379"/>
                    <a:gd name="T98" fmla="*/ 35 w 306"/>
                    <a:gd name="T99" fmla="*/ 3 h 379"/>
                    <a:gd name="T100" fmla="*/ 36 w 306"/>
                    <a:gd name="T101" fmla="*/ 4 h 379"/>
                    <a:gd name="T102" fmla="*/ 37 w 306"/>
                    <a:gd name="T103" fmla="*/ 4 h 379"/>
                    <a:gd name="T104" fmla="*/ 37 w 306"/>
                    <a:gd name="T105" fmla="*/ 5 h 379"/>
                    <a:gd name="T106" fmla="*/ 38 w 306"/>
                    <a:gd name="T107" fmla="*/ 6 h 379"/>
                    <a:gd name="T108" fmla="*/ 38 w 306"/>
                    <a:gd name="T109" fmla="*/ 8 h 379"/>
                    <a:gd name="T110" fmla="*/ 38 w 306"/>
                    <a:gd name="T111" fmla="*/ 9 h 379"/>
                    <a:gd name="T112" fmla="*/ 38 w 306"/>
                    <a:gd name="T113" fmla="*/ 10 h 379"/>
                    <a:gd name="T114" fmla="*/ 38 w 306"/>
                    <a:gd name="T115" fmla="*/ 12 h 379"/>
                    <a:gd name="T116" fmla="*/ 38 w 306"/>
                    <a:gd name="T117" fmla="*/ 13 h 379"/>
                    <a:gd name="T118" fmla="*/ 38 w 306"/>
                    <a:gd name="T119" fmla="*/ 48 h 379"/>
                    <a:gd name="T120" fmla="*/ 31 w 306"/>
                    <a:gd name="T121" fmla="*/ 48 h 3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6"/>
                    <a:gd name="T184" fmla="*/ 0 h 379"/>
                    <a:gd name="T185" fmla="*/ 306 w 306"/>
                    <a:gd name="T186" fmla="*/ 379 h 3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6" h="379">
                      <a:moveTo>
                        <a:pt x="248" y="379"/>
                      </a:moveTo>
                      <a:lnTo>
                        <a:pt x="248" y="117"/>
                      </a:lnTo>
                      <a:lnTo>
                        <a:pt x="247" y="102"/>
                      </a:lnTo>
                      <a:lnTo>
                        <a:pt x="245" y="92"/>
                      </a:lnTo>
                      <a:lnTo>
                        <a:pt x="242" y="84"/>
                      </a:lnTo>
                      <a:lnTo>
                        <a:pt x="238" y="78"/>
                      </a:lnTo>
                      <a:lnTo>
                        <a:pt x="236" y="73"/>
                      </a:lnTo>
                      <a:lnTo>
                        <a:pt x="233" y="68"/>
                      </a:lnTo>
                      <a:lnTo>
                        <a:pt x="229" y="65"/>
                      </a:lnTo>
                      <a:lnTo>
                        <a:pt x="224" y="62"/>
                      </a:lnTo>
                      <a:lnTo>
                        <a:pt x="220" y="61"/>
                      </a:lnTo>
                      <a:lnTo>
                        <a:pt x="215" y="59"/>
                      </a:lnTo>
                      <a:lnTo>
                        <a:pt x="209" y="59"/>
                      </a:lnTo>
                      <a:lnTo>
                        <a:pt x="204" y="58"/>
                      </a:lnTo>
                      <a:lnTo>
                        <a:pt x="197" y="59"/>
                      </a:lnTo>
                      <a:lnTo>
                        <a:pt x="189" y="60"/>
                      </a:lnTo>
                      <a:lnTo>
                        <a:pt x="183" y="61"/>
                      </a:lnTo>
                      <a:lnTo>
                        <a:pt x="175" y="63"/>
                      </a:lnTo>
                      <a:lnTo>
                        <a:pt x="167" y="66"/>
                      </a:lnTo>
                      <a:lnTo>
                        <a:pt x="159" y="69"/>
                      </a:lnTo>
                      <a:lnTo>
                        <a:pt x="152" y="74"/>
                      </a:lnTo>
                      <a:lnTo>
                        <a:pt x="143" y="79"/>
                      </a:lnTo>
                      <a:lnTo>
                        <a:pt x="125" y="93"/>
                      </a:lnTo>
                      <a:lnTo>
                        <a:pt x="107" y="109"/>
                      </a:lnTo>
                      <a:lnTo>
                        <a:pt x="86" y="130"/>
                      </a:lnTo>
                      <a:lnTo>
                        <a:pt x="63" y="155"/>
                      </a:lnTo>
                      <a:lnTo>
                        <a:pt x="63" y="379"/>
                      </a:lnTo>
                      <a:lnTo>
                        <a:pt x="0" y="379"/>
                      </a:lnTo>
                      <a:lnTo>
                        <a:pt x="0" y="9"/>
                      </a:lnTo>
                      <a:lnTo>
                        <a:pt x="63" y="9"/>
                      </a:lnTo>
                      <a:lnTo>
                        <a:pt x="63" y="88"/>
                      </a:lnTo>
                      <a:lnTo>
                        <a:pt x="79" y="69"/>
                      </a:lnTo>
                      <a:lnTo>
                        <a:pt x="89" y="58"/>
                      </a:lnTo>
                      <a:lnTo>
                        <a:pt x="99" y="48"/>
                      </a:lnTo>
                      <a:lnTo>
                        <a:pt x="112" y="38"/>
                      </a:lnTo>
                      <a:lnTo>
                        <a:pt x="123" y="30"/>
                      </a:lnTo>
                      <a:lnTo>
                        <a:pt x="134" y="22"/>
                      </a:lnTo>
                      <a:lnTo>
                        <a:pt x="146" y="16"/>
                      </a:lnTo>
                      <a:lnTo>
                        <a:pt x="159" y="10"/>
                      </a:lnTo>
                      <a:lnTo>
                        <a:pt x="171" y="5"/>
                      </a:lnTo>
                      <a:lnTo>
                        <a:pt x="184" y="2"/>
                      </a:lnTo>
                      <a:lnTo>
                        <a:pt x="197" y="1"/>
                      </a:lnTo>
                      <a:lnTo>
                        <a:pt x="209" y="0"/>
                      </a:lnTo>
                      <a:lnTo>
                        <a:pt x="221" y="0"/>
                      </a:lnTo>
                      <a:lnTo>
                        <a:pt x="233" y="1"/>
                      </a:lnTo>
                      <a:lnTo>
                        <a:pt x="244" y="3"/>
                      </a:lnTo>
                      <a:lnTo>
                        <a:pt x="253" y="6"/>
                      </a:lnTo>
                      <a:lnTo>
                        <a:pt x="262" y="9"/>
                      </a:lnTo>
                      <a:lnTo>
                        <a:pt x="269" y="14"/>
                      </a:lnTo>
                      <a:lnTo>
                        <a:pt x="277" y="19"/>
                      </a:lnTo>
                      <a:lnTo>
                        <a:pt x="283" y="25"/>
                      </a:lnTo>
                      <a:lnTo>
                        <a:pt x="289" y="32"/>
                      </a:lnTo>
                      <a:lnTo>
                        <a:pt x="293" y="39"/>
                      </a:lnTo>
                      <a:lnTo>
                        <a:pt x="297" y="48"/>
                      </a:lnTo>
                      <a:lnTo>
                        <a:pt x="300" y="58"/>
                      </a:lnTo>
                      <a:lnTo>
                        <a:pt x="304" y="67"/>
                      </a:lnTo>
                      <a:lnTo>
                        <a:pt x="305" y="78"/>
                      </a:lnTo>
                      <a:lnTo>
                        <a:pt x="306" y="90"/>
                      </a:lnTo>
                      <a:lnTo>
                        <a:pt x="306" y="102"/>
                      </a:lnTo>
                      <a:lnTo>
                        <a:pt x="306" y="379"/>
                      </a:lnTo>
                      <a:lnTo>
                        <a:pt x="248" y="37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46" name="Freeform 54"/>
                <p:cNvSpPr>
                  <a:spLocks/>
                </p:cNvSpPr>
                <p:nvPr/>
              </p:nvSpPr>
              <p:spPr bwMode="auto">
                <a:xfrm>
                  <a:off x="9121" y="4293"/>
                  <a:ext cx="158" cy="195"/>
                </a:xfrm>
                <a:custGeom>
                  <a:avLst/>
                  <a:gdLst>
                    <a:gd name="T0" fmla="*/ 35 w 316"/>
                    <a:gd name="T1" fmla="*/ 47 h 389"/>
                    <a:gd name="T2" fmla="*/ 31 w 316"/>
                    <a:gd name="T3" fmla="*/ 48 h 389"/>
                    <a:gd name="T4" fmla="*/ 28 w 316"/>
                    <a:gd name="T5" fmla="*/ 49 h 389"/>
                    <a:gd name="T6" fmla="*/ 25 w 316"/>
                    <a:gd name="T7" fmla="*/ 49 h 389"/>
                    <a:gd name="T8" fmla="*/ 21 w 316"/>
                    <a:gd name="T9" fmla="*/ 49 h 389"/>
                    <a:gd name="T10" fmla="*/ 17 w 316"/>
                    <a:gd name="T11" fmla="*/ 48 h 389"/>
                    <a:gd name="T12" fmla="*/ 12 w 316"/>
                    <a:gd name="T13" fmla="*/ 46 h 389"/>
                    <a:gd name="T14" fmla="*/ 9 w 316"/>
                    <a:gd name="T15" fmla="*/ 44 h 389"/>
                    <a:gd name="T16" fmla="*/ 5 w 316"/>
                    <a:gd name="T17" fmla="*/ 41 h 389"/>
                    <a:gd name="T18" fmla="*/ 2 w 316"/>
                    <a:gd name="T19" fmla="*/ 37 h 389"/>
                    <a:gd name="T20" fmla="*/ 1 w 316"/>
                    <a:gd name="T21" fmla="*/ 33 h 389"/>
                    <a:gd name="T22" fmla="*/ 1 w 316"/>
                    <a:gd name="T23" fmla="*/ 28 h 389"/>
                    <a:gd name="T24" fmla="*/ 1 w 316"/>
                    <a:gd name="T25" fmla="*/ 23 h 389"/>
                    <a:gd name="T26" fmla="*/ 1 w 316"/>
                    <a:gd name="T27" fmla="*/ 18 h 389"/>
                    <a:gd name="T28" fmla="*/ 2 w 316"/>
                    <a:gd name="T29" fmla="*/ 13 h 389"/>
                    <a:gd name="T30" fmla="*/ 5 w 316"/>
                    <a:gd name="T31" fmla="*/ 9 h 389"/>
                    <a:gd name="T32" fmla="*/ 9 w 316"/>
                    <a:gd name="T33" fmla="*/ 6 h 389"/>
                    <a:gd name="T34" fmla="*/ 12 w 316"/>
                    <a:gd name="T35" fmla="*/ 3 h 389"/>
                    <a:gd name="T36" fmla="*/ 17 w 316"/>
                    <a:gd name="T37" fmla="*/ 1 h 389"/>
                    <a:gd name="T38" fmla="*/ 21 w 316"/>
                    <a:gd name="T39" fmla="*/ 1 h 389"/>
                    <a:gd name="T40" fmla="*/ 25 w 316"/>
                    <a:gd name="T41" fmla="*/ 1 h 389"/>
                    <a:gd name="T42" fmla="*/ 29 w 316"/>
                    <a:gd name="T43" fmla="*/ 1 h 389"/>
                    <a:gd name="T44" fmla="*/ 33 w 316"/>
                    <a:gd name="T45" fmla="*/ 2 h 389"/>
                    <a:gd name="T46" fmla="*/ 37 w 316"/>
                    <a:gd name="T47" fmla="*/ 4 h 389"/>
                    <a:gd name="T48" fmla="*/ 34 w 316"/>
                    <a:gd name="T49" fmla="*/ 11 h 389"/>
                    <a:gd name="T50" fmla="*/ 31 w 316"/>
                    <a:gd name="T51" fmla="*/ 10 h 389"/>
                    <a:gd name="T52" fmla="*/ 29 w 316"/>
                    <a:gd name="T53" fmla="*/ 8 h 389"/>
                    <a:gd name="T54" fmla="*/ 26 w 316"/>
                    <a:gd name="T55" fmla="*/ 8 h 389"/>
                    <a:gd name="T56" fmla="*/ 23 w 316"/>
                    <a:gd name="T57" fmla="*/ 8 h 389"/>
                    <a:gd name="T58" fmla="*/ 20 w 316"/>
                    <a:gd name="T59" fmla="*/ 8 h 389"/>
                    <a:gd name="T60" fmla="*/ 18 w 316"/>
                    <a:gd name="T61" fmla="*/ 9 h 389"/>
                    <a:gd name="T62" fmla="*/ 14 w 316"/>
                    <a:gd name="T63" fmla="*/ 10 h 389"/>
                    <a:gd name="T64" fmla="*/ 12 w 316"/>
                    <a:gd name="T65" fmla="*/ 12 h 389"/>
                    <a:gd name="T66" fmla="*/ 10 w 316"/>
                    <a:gd name="T67" fmla="*/ 15 h 389"/>
                    <a:gd name="T68" fmla="*/ 10 w 316"/>
                    <a:gd name="T69" fmla="*/ 18 h 389"/>
                    <a:gd name="T70" fmla="*/ 9 w 316"/>
                    <a:gd name="T71" fmla="*/ 21 h 389"/>
                    <a:gd name="T72" fmla="*/ 9 w 316"/>
                    <a:gd name="T73" fmla="*/ 25 h 389"/>
                    <a:gd name="T74" fmla="*/ 9 w 316"/>
                    <a:gd name="T75" fmla="*/ 29 h 389"/>
                    <a:gd name="T76" fmla="*/ 10 w 316"/>
                    <a:gd name="T77" fmla="*/ 32 h 389"/>
                    <a:gd name="T78" fmla="*/ 10 w 316"/>
                    <a:gd name="T79" fmla="*/ 35 h 389"/>
                    <a:gd name="T80" fmla="*/ 12 w 316"/>
                    <a:gd name="T81" fmla="*/ 38 h 389"/>
                    <a:gd name="T82" fmla="*/ 15 w 316"/>
                    <a:gd name="T83" fmla="*/ 40 h 389"/>
                    <a:gd name="T84" fmla="*/ 18 w 316"/>
                    <a:gd name="T85" fmla="*/ 41 h 389"/>
                    <a:gd name="T86" fmla="*/ 20 w 316"/>
                    <a:gd name="T87" fmla="*/ 42 h 389"/>
                    <a:gd name="T88" fmla="*/ 24 w 316"/>
                    <a:gd name="T89" fmla="*/ 42 h 389"/>
                    <a:gd name="T90" fmla="*/ 27 w 316"/>
                    <a:gd name="T91" fmla="*/ 42 h 389"/>
                    <a:gd name="T92" fmla="*/ 30 w 316"/>
                    <a:gd name="T93" fmla="*/ 41 h 389"/>
                    <a:gd name="T94" fmla="*/ 33 w 316"/>
                    <a:gd name="T95" fmla="*/ 40 h 389"/>
                    <a:gd name="T96" fmla="*/ 36 w 316"/>
                    <a:gd name="T97" fmla="*/ 38 h 389"/>
                    <a:gd name="T98" fmla="*/ 38 w 316"/>
                    <a:gd name="T99" fmla="*/ 45 h 3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6"/>
                    <a:gd name="T151" fmla="*/ 0 h 389"/>
                    <a:gd name="T152" fmla="*/ 316 w 316"/>
                    <a:gd name="T153" fmla="*/ 389 h 3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6" h="389">
                      <a:moveTo>
                        <a:pt x="291" y="364"/>
                      </a:moveTo>
                      <a:lnTo>
                        <a:pt x="278" y="369"/>
                      </a:lnTo>
                      <a:lnTo>
                        <a:pt x="265" y="375"/>
                      </a:lnTo>
                      <a:lnTo>
                        <a:pt x="252" y="379"/>
                      </a:lnTo>
                      <a:lnTo>
                        <a:pt x="241" y="382"/>
                      </a:lnTo>
                      <a:lnTo>
                        <a:pt x="228" y="385"/>
                      </a:lnTo>
                      <a:lnTo>
                        <a:pt x="215" y="388"/>
                      </a:lnTo>
                      <a:lnTo>
                        <a:pt x="202" y="389"/>
                      </a:lnTo>
                      <a:lnTo>
                        <a:pt x="189" y="389"/>
                      </a:lnTo>
                      <a:lnTo>
                        <a:pt x="169" y="388"/>
                      </a:lnTo>
                      <a:lnTo>
                        <a:pt x="149" y="385"/>
                      </a:lnTo>
                      <a:lnTo>
                        <a:pt x="130" y="381"/>
                      </a:lnTo>
                      <a:lnTo>
                        <a:pt x="112" y="375"/>
                      </a:lnTo>
                      <a:lnTo>
                        <a:pt x="96" y="367"/>
                      </a:lnTo>
                      <a:lnTo>
                        <a:pt x="80" y="359"/>
                      </a:lnTo>
                      <a:lnTo>
                        <a:pt x="65" y="348"/>
                      </a:lnTo>
                      <a:lnTo>
                        <a:pt x="52" y="336"/>
                      </a:lnTo>
                      <a:lnTo>
                        <a:pt x="40" y="322"/>
                      </a:lnTo>
                      <a:lnTo>
                        <a:pt x="30" y="308"/>
                      </a:lnTo>
                      <a:lnTo>
                        <a:pt x="21" y="292"/>
                      </a:lnTo>
                      <a:lnTo>
                        <a:pt x="14" y="276"/>
                      </a:lnTo>
                      <a:lnTo>
                        <a:pt x="7" y="258"/>
                      </a:lnTo>
                      <a:lnTo>
                        <a:pt x="3" y="240"/>
                      </a:lnTo>
                      <a:lnTo>
                        <a:pt x="1" y="219"/>
                      </a:lnTo>
                      <a:lnTo>
                        <a:pt x="0" y="199"/>
                      </a:lnTo>
                      <a:lnTo>
                        <a:pt x="1" y="178"/>
                      </a:lnTo>
                      <a:lnTo>
                        <a:pt x="3" y="157"/>
                      </a:lnTo>
                      <a:lnTo>
                        <a:pt x="7" y="137"/>
                      </a:lnTo>
                      <a:lnTo>
                        <a:pt x="14" y="119"/>
                      </a:lnTo>
                      <a:lnTo>
                        <a:pt x="21" y="102"/>
                      </a:lnTo>
                      <a:lnTo>
                        <a:pt x="30" y="84"/>
                      </a:lnTo>
                      <a:lnTo>
                        <a:pt x="40" y="69"/>
                      </a:lnTo>
                      <a:lnTo>
                        <a:pt x="52" y="55"/>
                      </a:lnTo>
                      <a:lnTo>
                        <a:pt x="65" y="43"/>
                      </a:lnTo>
                      <a:lnTo>
                        <a:pt x="80" y="32"/>
                      </a:lnTo>
                      <a:lnTo>
                        <a:pt x="96" y="22"/>
                      </a:lnTo>
                      <a:lnTo>
                        <a:pt x="112" y="15"/>
                      </a:lnTo>
                      <a:lnTo>
                        <a:pt x="130" y="8"/>
                      </a:lnTo>
                      <a:lnTo>
                        <a:pt x="149" y="3"/>
                      </a:lnTo>
                      <a:lnTo>
                        <a:pt x="169" y="1"/>
                      </a:lnTo>
                      <a:lnTo>
                        <a:pt x="189" y="0"/>
                      </a:lnTo>
                      <a:lnTo>
                        <a:pt x="204" y="1"/>
                      </a:lnTo>
                      <a:lnTo>
                        <a:pt x="218" y="3"/>
                      </a:lnTo>
                      <a:lnTo>
                        <a:pt x="233" y="6"/>
                      </a:lnTo>
                      <a:lnTo>
                        <a:pt x="247" y="9"/>
                      </a:lnTo>
                      <a:lnTo>
                        <a:pt x="263" y="14"/>
                      </a:lnTo>
                      <a:lnTo>
                        <a:pt x="277" y="19"/>
                      </a:lnTo>
                      <a:lnTo>
                        <a:pt x="290" y="27"/>
                      </a:lnTo>
                      <a:lnTo>
                        <a:pt x="306" y="38"/>
                      </a:lnTo>
                      <a:lnTo>
                        <a:pt x="272" y="88"/>
                      </a:lnTo>
                      <a:lnTo>
                        <a:pt x="261" y="79"/>
                      </a:lnTo>
                      <a:lnTo>
                        <a:pt x="251" y="73"/>
                      </a:lnTo>
                      <a:lnTo>
                        <a:pt x="242" y="67"/>
                      </a:lnTo>
                      <a:lnTo>
                        <a:pt x="232" y="64"/>
                      </a:lnTo>
                      <a:lnTo>
                        <a:pt x="222" y="61"/>
                      </a:lnTo>
                      <a:lnTo>
                        <a:pt x="213" y="59"/>
                      </a:lnTo>
                      <a:lnTo>
                        <a:pt x="201" y="59"/>
                      </a:lnTo>
                      <a:lnTo>
                        <a:pt x="189" y="58"/>
                      </a:lnTo>
                      <a:lnTo>
                        <a:pt x="175" y="59"/>
                      </a:lnTo>
                      <a:lnTo>
                        <a:pt x="162" y="61"/>
                      </a:lnTo>
                      <a:lnTo>
                        <a:pt x="151" y="64"/>
                      </a:lnTo>
                      <a:lnTo>
                        <a:pt x="139" y="67"/>
                      </a:lnTo>
                      <a:lnTo>
                        <a:pt x="128" y="73"/>
                      </a:lnTo>
                      <a:lnTo>
                        <a:pt x="119" y="79"/>
                      </a:lnTo>
                      <a:lnTo>
                        <a:pt x="109" y="87"/>
                      </a:lnTo>
                      <a:lnTo>
                        <a:pt x="101" y="95"/>
                      </a:lnTo>
                      <a:lnTo>
                        <a:pt x="94" y="105"/>
                      </a:lnTo>
                      <a:lnTo>
                        <a:pt x="86" y="114"/>
                      </a:lnTo>
                      <a:lnTo>
                        <a:pt x="81" y="126"/>
                      </a:lnTo>
                      <a:lnTo>
                        <a:pt x="77" y="138"/>
                      </a:lnTo>
                      <a:lnTo>
                        <a:pt x="72" y="151"/>
                      </a:lnTo>
                      <a:lnTo>
                        <a:pt x="69" y="165"/>
                      </a:lnTo>
                      <a:lnTo>
                        <a:pt x="68" y="179"/>
                      </a:lnTo>
                      <a:lnTo>
                        <a:pt x="67" y="195"/>
                      </a:lnTo>
                      <a:lnTo>
                        <a:pt x="68" y="211"/>
                      </a:lnTo>
                      <a:lnTo>
                        <a:pt x="69" y="226"/>
                      </a:lnTo>
                      <a:lnTo>
                        <a:pt x="72" y="240"/>
                      </a:lnTo>
                      <a:lnTo>
                        <a:pt x="77" y="254"/>
                      </a:lnTo>
                      <a:lnTo>
                        <a:pt x="81" y="265"/>
                      </a:lnTo>
                      <a:lnTo>
                        <a:pt x="87" y="277"/>
                      </a:lnTo>
                      <a:lnTo>
                        <a:pt x="94" y="288"/>
                      </a:lnTo>
                      <a:lnTo>
                        <a:pt x="101" y="298"/>
                      </a:lnTo>
                      <a:lnTo>
                        <a:pt x="110" y="306"/>
                      </a:lnTo>
                      <a:lnTo>
                        <a:pt x="120" y="314"/>
                      </a:lnTo>
                      <a:lnTo>
                        <a:pt x="130" y="320"/>
                      </a:lnTo>
                      <a:lnTo>
                        <a:pt x="141" y="325"/>
                      </a:lnTo>
                      <a:lnTo>
                        <a:pt x="154" y="330"/>
                      </a:lnTo>
                      <a:lnTo>
                        <a:pt x="166" y="333"/>
                      </a:lnTo>
                      <a:lnTo>
                        <a:pt x="180" y="335"/>
                      </a:lnTo>
                      <a:lnTo>
                        <a:pt x="193" y="335"/>
                      </a:lnTo>
                      <a:lnTo>
                        <a:pt x="206" y="335"/>
                      </a:lnTo>
                      <a:lnTo>
                        <a:pt x="218" y="333"/>
                      </a:lnTo>
                      <a:lnTo>
                        <a:pt x="229" y="331"/>
                      </a:lnTo>
                      <a:lnTo>
                        <a:pt x="240" y="328"/>
                      </a:lnTo>
                      <a:lnTo>
                        <a:pt x="250" y="322"/>
                      </a:lnTo>
                      <a:lnTo>
                        <a:pt x="260" y="317"/>
                      </a:lnTo>
                      <a:lnTo>
                        <a:pt x="271" y="309"/>
                      </a:lnTo>
                      <a:lnTo>
                        <a:pt x="281" y="301"/>
                      </a:lnTo>
                      <a:lnTo>
                        <a:pt x="316" y="350"/>
                      </a:lnTo>
                      <a:lnTo>
                        <a:pt x="302" y="358"/>
                      </a:lnTo>
                      <a:lnTo>
                        <a:pt x="291" y="364"/>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47" name="Freeform 55"/>
                <p:cNvSpPr>
                  <a:spLocks noEditPoints="1"/>
                </p:cNvSpPr>
                <p:nvPr/>
              </p:nvSpPr>
              <p:spPr bwMode="auto">
                <a:xfrm>
                  <a:off x="9301" y="4293"/>
                  <a:ext cx="158" cy="195"/>
                </a:xfrm>
                <a:custGeom>
                  <a:avLst/>
                  <a:gdLst>
                    <a:gd name="T0" fmla="*/ 20 w 316"/>
                    <a:gd name="T1" fmla="*/ 8 h 389"/>
                    <a:gd name="T2" fmla="*/ 18 w 316"/>
                    <a:gd name="T3" fmla="*/ 8 h 389"/>
                    <a:gd name="T4" fmla="*/ 15 w 316"/>
                    <a:gd name="T5" fmla="*/ 9 h 389"/>
                    <a:gd name="T6" fmla="*/ 14 w 316"/>
                    <a:gd name="T7" fmla="*/ 10 h 389"/>
                    <a:gd name="T8" fmla="*/ 12 w 316"/>
                    <a:gd name="T9" fmla="*/ 11 h 389"/>
                    <a:gd name="T10" fmla="*/ 10 w 316"/>
                    <a:gd name="T11" fmla="*/ 13 h 389"/>
                    <a:gd name="T12" fmla="*/ 10 w 316"/>
                    <a:gd name="T13" fmla="*/ 15 h 389"/>
                    <a:gd name="T14" fmla="*/ 9 w 316"/>
                    <a:gd name="T15" fmla="*/ 17 h 389"/>
                    <a:gd name="T16" fmla="*/ 31 w 316"/>
                    <a:gd name="T17" fmla="*/ 19 h 389"/>
                    <a:gd name="T18" fmla="*/ 30 w 316"/>
                    <a:gd name="T19" fmla="*/ 16 h 389"/>
                    <a:gd name="T20" fmla="*/ 30 w 316"/>
                    <a:gd name="T21" fmla="*/ 14 h 389"/>
                    <a:gd name="T22" fmla="*/ 29 w 316"/>
                    <a:gd name="T23" fmla="*/ 12 h 389"/>
                    <a:gd name="T24" fmla="*/ 28 w 316"/>
                    <a:gd name="T25" fmla="*/ 10 h 389"/>
                    <a:gd name="T26" fmla="*/ 27 w 316"/>
                    <a:gd name="T27" fmla="*/ 9 h 389"/>
                    <a:gd name="T28" fmla="*/ 25 w 316"/>
                    <a:gd name="T29" fmla="*/ 8 h 389"/>
                    <a:gd name="T30" fmla="*/ 23 w 316"/>
                    <a:gd name="T31" fmla="*/ 8 h 389"/>
                    <a:gd name="T32" fmla="*/ 21 w 316"/>
                    <a:gd name="T33" fmla="*/ 8 h 389"/>
                    <a:gd name="T34" fmla="*/ 8 w 316"/>
                    <a:gd name="T35" fmla="*/ 26 h 389"/>
                    <a:gd name="T36" fmla="*/ 9 w 316"/>
                    <a:gd name="T37" fmla="*/ 30 h 389"/>
                    <a:gd name="T38" fmla="*/ 10 w 316"/>
                    <a:gd name="T39" fmla="*/ 33 h 389"/>
                    <a:gd name="T40" fmla="*/ 11 w 316"/>
                    <a:gd name="T41" fmla="*/ 36 h 389"/>
                    <a:gd name="T42" fmla="*/ 13 w 316"/>
                    <a:gd name="T43" fmla="*/ 38 h 389"/>
                    <a:gd name="T44" fmla="*/ 15 w 316"/>
                    <a:gd name="T45" fmla="*/ 40 h 389"/>
                    <a:gd name="T46" fmla="*/ 19 w 316"/>
                    <a:gd name="T47" fmla="*/ 42 h 389"/>
                    <a:gd name="T48" fmla="*/ 21 w 316"/>
                    <a:gd name="T49" fmla="*/ 42 h 389"/>
                    <a:gd name="T50" fmla="*/ 24 w 316"/>
                    <a:gd name="T51" fmla="*/ 42 h 389"/>
                    <a:gd name="T52" fmla="*/ 27 w 316"/>
                    <a:gd name="T53" fmla="*/ 42 h 389"/>
                    <a:gd name="T54" fmla="*/ 30 w 316"/>
                    <a:gd name="T55" fmla="*/ 41 h 389"/>
                    <a:gd name="T56" fmla="*/ 33 w 316"/>
                    <a:gd name="T57" fmla="*/ 39 h 389"/>
                    <a:gd name="T58" fmla="*/ 38 w 316"/>
                    <a:gd name="T59" fmla="*/ 44 h 389"/>
                    <a:gd name="T60" fmla="*/ 34 w 316"/>
                    <a:gd name="T61" fmla="*/ 46 h 389"/>
                    <a:gd name="T62" fmla="*/ 29 w 316"/>
                    <a:gd name="T63" fmla="*/ 48 h 389"/>
                    <a:gd name="T64" fmla="*/ 25 w 316"/>
                    <a:gd name="T65" fmla="*/ 49 h 389"/>
                    <a:gd name="T66" fmla="*/ 21 w 316"/>
                    <a:gd name="T67" fmla="*/ 49 h 389"/>
                    <a:gd name="T68" fmla="*/ 17 w 316"/>
                    <a:gd name="T69" fmla="*/ 49 h 389"/>
                    <a:gd name="T70" fmla="*/ 12 w 316"/>
                    <a:gd name="T71" fmla="*/ 47 h 389"/>
                    <a:gd name="T72" fmla="*/ 9 w 316"/>
                    <a:gd name="T73" fmla="*/ 45 h 389"/>
                    <a:gd name="T74" fmla="*/ 5 w 316"/>
                    <a:gd name="T75" fmla="*/ 42 h 389"/>
                    <a:gd name="T76" fmla="*/ 3 w 316"/>
                    <a:gd name="T77" fmla="*/ 39 h 389"/>
                    <a:gd name="T78" fmla="*/ 1 w 316"/>
                    <a:gd name="T79" fmla="*/ 35 h 389"/>
                    <a:gd name="T80" fmla="*/ 1 w 316"/>
                    <a:gd name="T81" fmla="*/ 30 h 389"/>
                    <a:gd name="T82" fmla="*/ 0 w 316"/>
                    <a:gd name="T83" fmla="*/ 25 h 389"/>
                    <a:gd name="T84" fmla="*/ 1 w 316"/>
                    <a:gd name="T85" fmla="*/ 19 h 389"/>
                    <a:gd name="T86" fmla="*/ 1 w 316"/>
                    <a:gd name="T87" fmla="*/ 15 h 389"/>
                    <a:gd name="T88" fmla="*/ 3 w 316"/>
                    <a:gd name="T89" fmla="*/ 11 h 389"/>
                    <a:gd name="T90" fmla="*/ 6 w 316"/>
                    <a:gd name="T91" fmla="*/ 7 h 389"/>
                    <a:gd name="T92" fmla="*/ 10 w 316"/>
                    <a:gd name="T93" fmla="*/ 4 h 389"/>
                    <a:gd name="T94" fmla="*/ 12 w 316"/>
                    <a:gd name="T95" fmla="*/ 2 h 389"/>
                    <a:gd name="T96" fmla="*/ 18 w 316"/>
                    <a:gd name="T97" fmla="*/ 1 h 389"/>
                    <a:gd name="T98" fmla="*/ 21 w 316"/>
                    <a:gd name="T99" fmla="*/ 0 h 389"/>
                    <a:gd name="T100" fmla="*/ 25 w 316"/>
                    <a:gd name="T101" fmla="*/ 1 h 389"/>
                    <a:gd name="T102" fmla="*/ 29 w 316"/>
                    <a:gd name="T103" fmla="*/ 2 h 389"/>
                    <a:gd name="T104" fmla="*/ 32 w 316"/>
                    <a:gd name="T105" fmla="*/ 3 h 389"/>
                    <a:gd name="T106" fmla="*/ 35 w 316"/>
                    <a:gd name="T107" fmla="*/ 6 h 389"/>
                    <a:gd name="T108" fmla="*/ 37 w 316"/>
                    <a:gd name="T109" fmla="*/ 9 h 389"/>
                    <a:gd name="T110" fmla="*/ 39 w 316"/>
                    <a:gd name="T111" fmla="*/ 12 h 389"/>
                    <a:gd name="T112" fmla="*/ 40 w 316"/>
                    <a:gd name="T113" fmla="*/ 16 h 389"/>
                    <a:gd name="T114" fmla="*/ 40 w 316"/>
                    <a:gd name="T115" fmla="*/ 20 h 389"/>
                    <a:gd name="T116" fmla="*/ 8 w 316"/>
                    <a:gd name="T117" fmla="*/ 24 h 3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6"/>
                    <a:gd name="T178" fmla="*/ 0 h 389"/>
                    <a:gd name="T179" fmla="*/ 316 w 316"/>
                    <a:gd name="T180" fmla="*/ 389 h 3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6" h="389">
                      <a:moveTo>
                        <a:pt x="171" y="58"/>
                      </a:moveTo>
                      <a:lnTo>
                        <a:pt x="161" y="59"/>
                      </a:lnTo>
                      <a:lnTo>
                        <a:pt x="152" y="60"/>
                      </a:lnTo>
                      <a:lnTo>
                        <a:pt x="142" y="61"/>
                      </a:lnTo>
                      <a:lnTo>
                        <a:pt x="134" y="64"/>
                      </a:lnTo>
                      <a:lnTo>
                        <a:pt x="126" y="66"/>
                      </a:lnTo>
                      <a:lnTo>
                        <a:pt x="118" y="70"/>
                      </a:lnTo>
                      <a:lnTo>
                        <a:pt x="112" y="75"/>
                      </a:lnTo>
                      <a:lnTo>
                        <a:pt x="104" y="80"/>
                      </a:lnTo>
                      <a:lnTo>
                        <a:pt x="99" y="85"/>
                      </a:lnTo>
                      <a:lnTo>
                        <a:pt x="93" y="92"/>
                      </a:lnTo>
                      <a:lnTo>
                        <a:pt x="87" y="99"/>
                      </a:lnTo>
                      <a:lnTo>
                        <a:pt x="83" y="107"/>
                      </a:lnTo>
                      <a:lnTo>
                        <a:pt x="79" y="115"/>
                      </a:lnTo>
                      <a:lnTo>
                        <a:pt x="74" y="125"/>
                      </a:lnTo>
                      <a:lnTo>
                        <a:pt x="71" y="135"/>
                      </a:lnTo>
                      <a:lnTo>
                        <a:pt x="68" y="145"/>
                      </a:lnTo>
                      <a:lnTo>
                        <a:pt x="248" y="145"/>
                      </a:lnTo>
                      <a:lnTo>
                        <a:pt x="248" y="135"/>
                      </a:lnTo>
                      <a:lnTo>
                        <a:pt x="247" y="125"/>
                      </a:lnTo>
                      <a:lnTo>
                        <a:pt x="246" y="115"/>
                      </a:lnTo>
                      <a:lnTo>
                        <a:pt x="243" y="107"/>
                      </a:lnTo>
                      <a:lnTo>
                        <a:pt x="240" y="99"/>
                      </a:lnTo>
                      <a:lnTo>
                        <a:pt x="236" y="92"/>
                      </a:lnTo>
                      <a:lnTo>
                        <a:pt x="232" y="85"/>
                      </a:lnTo>
                      <a:lnTo>
                        <a:pt x="228" y="80"/>
                      </a:lnTo>
                      <a:lnTo>
                        <a:pt x="222" y="75"/>
                      </a:lnTo>
                      <a:lnTo>
                        <a:pt x="217" y="70"/>
                      </a:lnTo>
                      <a:lnTo>
                        <a:pt x="210" y="66"/>
                      </a:lnTo>
                      <a:lnTo>
                        <a:pt x="203" y="64"/>
                      </a:lnTo>
                      <a:lnTo>
                        <a:pt x="195" y="61"/>
                      </a:lnTo>
                      <a:lnTo>
                        <a:pt x="188" y="60"/>
                      </a:lnTo>
                      <a:lnTo>
                        <a:pt x="179" y="59"/>
                      </a:lnTo>
                      <a:lnTo>
                        <a:pt x="171" y="58"/>
                      </a:lnTo>
                      <a:close/>
                      <a:moveTo>
                        <a:pt x="64" y="189"/>
                      </a:moveTo>
                      <a:lnTo>
                        <a:pt x="64" y="205"/>
                      </a:lnTo>
                      <a:lnTo>
                        <a:pt x="66" y="220"/>
                      </a:lnTo>
                      <a:lnTo>
                        <a:pt x="68" y="235"/>
                      </a:lnTo>
                      <a:lnTo>
                        <a:pt x="72" y="249"/>
                      </a:lnTo>
                      <a:lnTo>
                        <a:pt x="77" y="262"/>
                      </a:lnTo>
                      <a:lnTo>
                        <a:pt x="83" y="274"/>
                      </a:lnTo>
                      <a:lnTo>
                        <a:pt x="89" y="285"/>
                      </a:lnTo>
                      <a:lnTo>
                        <a:pt x="97" y="295"/>
                      </a:lnTo>
                      <a:lnTo>
                        <a:pt x="105" y="304"/>
                      </a:lnTo>
                      <a:lnTo>
                        <a:pt x="114" y="313"/>
                      </a:lnTo>
                      <a:lnTo>
                        <a:pt x="125" y="319"/>
                      </a:lnTo>
                      <a:lnTo>
                        <a:pt x="135" y="324"/>
                      </a:lnTo>
                      <a:lnTo>
                        <a:pt x="147" y="330"/>
                      </a:lnTo>
                      <a:lnTo>
                        <a:pt x="159" y="333"/>
                      </a:lnTo>
                      <a:lnTo>
                        <a:pt x="172" y="335"/>
                      </a:lnTo>
                      <a:lnTo>
                        <a:pt x="185" y="335"/>
                      </a:lnTo>
                      <a:lnTo>
                        <a:pt x="198" y="335"/>
                      </a:lnTo>
                      <a:lnTo>
                        <a:pt x="208" y="333"/>
                      </a:lnTo>
                      <a:lnTo>
                        <a:pt x="219" y="331"/>
                      </a:lnTo>
                      <a:lnTo>
                        <a:pt x="230" y="327"/>
                      </a:lnTo>
                      <a:lnTo>
                        <a:pt x="240" y="321"/>
                      </a:lnTo>
                      <a:lnTo>
                        <a:pt x="251" y="315"/>
                      </a:lnTo>
                      <a:lnTo>
                        <a:pt x="264" y="306"/>
                      </a:lnTo>
                      <a:lnTo>
                        <a:pt x="278" y="297"/>
                      </a:lnTo>
                      <a:lnTo>
                        <a:pt x="301" y="345"/>
                      </a:lnTo>
                      <a:lnTo>
                        <a:pt x="283" y="357"/>
                      </a:lnTo>
                      <a:lnTo>
                        <a:pt x="265" y="366"/>
                      </a:lnTo>
                      <a:lnTo>
                        <a:pt x="250" y="374"/>
                      </a:lnTo>
                      <a:lnTo>
                        <a:pt x="234" y="380"/>
                      </a:lnTo>
                      <a:lnTo>
                        <a:pt x="219" y="384"/>
                      </a:lnTo>
                      <a:lnTo>
                        <a:pt x="204" y="387"/>
                      </a:lnTo>
                      <a:lnTo>
                        <a:pt x="188" y="389"/>
                      </a:lnTo>
                      <a:lnTo>
                        <a:pt x="171" y="389"/>
                      </a:lnTo>
                      <a:lnTo>
                        <a:pt x="152" y="388"/>
                      </a:lnTo>
                      <a:lnTo>
                        <a:pt x="133" y="385"/>
                      </a:lnTo>
                      <a:lnTo>
                        <a:pt x="117" y="381"/>
                      </a:lnTo>
                      <a:lnTo>
                        <a:pt x="101" y="375"/>
                      </a:lnTo>
                      <a:lnTo>
                        <a:pt x="86" y="367"/>
                      </a:lnTo>
                      <a:lnTo>
                        <a:pt x="72" y="358"/>
                      </a:lnTo>
                      <a:lnTo>
                        <a:pt x="58" y="348"/>
                      </a:lnTo>
                      <a:lnTo>
                        <a:pt x="47" y="335"/>
                      </a:lnTo>
                      <a:lnTo>
                        <a:pt x="37" y="322"/>
                      </a:lnTo>
                      <a:lnTo>
                        <a:pt x="27" y="307"/>
                      </a:lnTo>
                      <a:lnTo>
                        <a:pt x="19" y="291"/>
                      </a:lnTo>
                      <a:lnTo>
                        <a:pt x="12" y="274"/>
                      </a:lnTo>
                      <a:lnTo>
                        <a:pt x="7" y="256"/>
                      </a:lnTo>
                      <a:lnTo>
                        <a:pt x="4" y="237"/>
                      </a:lnTo>
                      <a:lnTo>
                        <a:pt x="2" y="216"/>
                      </a:lnTo>
                      <a:lnTo>
                        <a:pt x="0" y="195"/>
                      </a:lnTo>
                      <a:lnTo>
                        <a:pt x="2" y="173"/>
                      </a:lnTo>
                      <a:lnTo>
                        <a:pt x="4" y="152"/>
                      </a:lnTo>
                      <a:lnTo>
                        <a:pt x="7" y="133"/>
                      </a:lnTo>
                      <a:lnTo>
                        <a:pt x="12" y="114"/>
                      </a:lnTo>
                      <a:lnTo>
                        <a:pt x="20" y="97"/>
                      </a:lnTo>
                      <a:lnTo>
                        <a:pt x="27" y="81"/>
                      </a:lnTo>
                      <a:lnTo>
                        <a:pt x="37" y="66"/>
                      </a:lnTo>
                      <a:lnTo>
                        <a:pt x="48" y="53"/>
                      </a:lnTo>
                      <a:lnTo>
                        <a:pt x="59" y="42"/>
                      </a:lnTo>
                      <a:lnTo>
                        <a:pt x="73" y="31"/>
                      </a:lnTo>
                      <a:lnTo>
                        <a:pt x="87" y="21"/>
                      </a:lnTo>
                      <a:lnTo>
                        <a:pt x="103" y="14"/>
                      </a:lnTo>
                      <a:lnTo>
                        <a:pt x="119" y="7"/>
                      </a:lnTo>
                      <a:lnTo>
                        <a:pt x="138" y="3"/>
                      </a:lnTo>
                      <a:lnTo>
                        <a:pt x="156" y="1"/>
                      </a:lnTo>
                      <a:lnTo>
                        <a:pt x="175" y="0"/>
                      </a:lnTo>
                      <a:lnTo>
                        <a:pt x="190" y="1"/>
                      </a:lnTo>
                      <a:lnTo>
                        <a:pt x="205" y="3"/>
                      </a:lnTo>
                      <a:lnTo>
                        <a:pt x="219" y="6"/>
                      </a:lnTo>
                      <a:lnTo>
                        <a:pt x="232" y="12"/>
                      </a:lnTo>
                      <a:lnTo>
                        <a:pt x="245" y="17"/>
                      </a:lnTo>
                      <a:lnTo>
                        <a:pt x="256" y="24"/>
                      </a:lnTo>
                      <a:lnTo>
                        <a:pt x="267" y="33"/>
                      </a:lnTo>
                      <a:lnTo>
                        <a:pt x="277" y="43"/>
                      </a:lnTo>
                      <a:lnTo>
                        <a:pt x="285" y="53"/>
                      </a:lnTo>
                      <a:lnTo>
                        <a:pt x="294" y="65"/>
                      </a:lnTo>
                      <a:lnTo>
                        <a:pt x="300" y="78"/>
                      </a:lnTo>
                      <a:lnTo>
                        <a:pt x="306" y="92"/>
                      </a:lnTo>
                      <a:lnTo>
                        <a:pt x="310" y="107"/>
                      </a:lnTo>
                      <a:lnTo>
                        <a:pt x="313" y="122"/>
                      </a:lnTo>
                      <a:lnTo>
                        <a:pt x="315" y="138"/>
                      </a:lnTo>
                      <a:lnTo>
                        <a:pt x="316" y="155"/>
                      </a:lnTo>
                      <a:lnTo>
                        <a:pt x="316" y="189"/>
                      </a:lnTo>
                      <a:lnTo>
                        <a:pt x="64" y="189"/>
                      </a:lnTo>
                      <a:close/>
                    </a:path>
                  </a:pathLst>
                </a:custGeom>
                <a:solidFill>
                  <a:srgbClr val="1F1A17"/>
                </a:solidFill>
                <a:ln w="9525">
                  <a:noFill/>
                  <a:round/>
                  <a:headEnd/>
                  <a:tailEnd/>
                </a:ln>
              </p:spPr>
              <p:txBody>
                <a:bodyPr/>
                <a:lstStyle/>
                <a:p>
                  <a:endParaRPr lang="en-US">
                    <a:latin typeface="Georgia" pitchFamily="18" charset="0"/>
                  </a:endParaRPr>
                </a:p>
              </p:txBody>
            </p:sp>
          </p:grpSp>
        </p:grpSp>
        <p:grpSp>
          <p:nvGrpSpPr>
            <p:cNvPr id="8" name="Group 56"/>
            <p:cNvGrpSpPr>
              <a:grpSpLocks/>
            </p:cNvGrpSpPr>
            <p:nvPr/>
          </p:nvGrpSpPr>
          <p:grpSpPr bwMode="auto">
            <a:xfrm>
              <a:off x="1800" y="2727"/>
              <a:ext cx="2611" cy="1274"/>
              <a:chOff x="1800" y="2727"/>
              <a:chExt cx="2611" cy="1274"/>
            </a:xfrm>
          </p:grpSpPr>
          <p:grpSp>
            <p:nvGrpSpPr>
              <p:cNvPr id="9" name="Group 57"/>
              <p:cNvGrpSpPr>
                <a:grpSpLocks/>
              </p:cNvGrpSpPr>
              <p:nvPr/>
            </p:nvGrpSpPr>
            <p:grpSpPr bwMode="auto">
              <a:xfrm>
                <a:off x="2583" y="2727"/>
                <a:ext cx="996" cy="302"/>
                <a:chOff x="2583" y="2727"/>
                <a:chExt cx="996" cy="302"/>
              </a:xfrm>
            </p:grpSpPr>
            <p:sp>
              <p:nvSpPr>
                <p:cNvPr id="21628" name="Freeform 58"/>
                <p:cNvSpPr>
                  <a:spLocks/>
                </p:cNvSpPr>
                <p:nvPr/>
              </p:nvSpPr>
              <p:spPr bwMode="auto">
                <a:xfrm>
                  <a:off x="2583" y="2751"/>
                  <a:ext cx="175" cy="278"/>
                </a:xfrm>
                <a:custGeom>
                  <a:avLst/>
                  <a:gdLst>
                    <a:gd name="T0" fmla="*/ 36 w 350"/>
                    <a:gd name="T1" fmla="*/ 11 h 555"/>
                    <a:gd name="T2" fmla="*/ 30 w 350"/>
                    <a:gd name="T3" fmla="*/ 9 h 555"/>
                    <a:gd name="T4" fmla="*/ 23 w 350"/>
                    <a:gd name="T5" fmla="*/ 8 h 555"/>
                    <a:gd name="T6" fmla="*/ 20 w 350"/>
                    <a:gd name="T7" fmla="*/ 9 h 555"/>
                    <a:gd name="T8" fmla="*/ 17 w 350"/>
                    <a:gd name="T9" fmla="*/ 10 h 555"/>
                    <a:gd name="T10" fmla="*/ 13 w 350"/>
                    <a:gd name="T11" fmla="*/ 12 h 555"/>
                    <a:gd name="T12" fmla="*/ 11 w 350"/>
                    <a:gd name="T13" fmla="*/ 14 h 555"/>
                    <a:gd name="T14" fmla="*/ 11 w 350"/>
                    <a:gd name="T15" fmla="*/ 17 h 555"/>
                    <a:gd name="T16" fmla="*/ 11 w 350"/>
                    <a:gd name="T17" fmla="*/ 19 h 555"/>
                    <a:gd name="T18" fmla="*/ 12 w 350"/>
                    <a:gd name="T19" fmla="*/ 22 h 555"/>
                    <a:gd name="T20" fmla="*/ 14 w 350"/>
                    <a:gd name="T21" fmla="*/ 24 h 555"/>
                    <a:gd name="T22" fmla="*/ 22 w 350"/>
                    <a:gd name="T23" fmla="*/ 30 h 555"/>
                    <a:gd name="T24" fmla="*/ 34 w 350"/>
                    <a:gd name="T25" fmla="*/ 36 h 555"/>
                    <a:gd name="T26" fmla="*/ 39 w 350"/>
                    <a:gd name="T27" fmla="*/ 40 h 555"/>
                    <a:gd name="T28" fmla="*/ 42 w 350"/>
                    <a:gd name="T29" fmla="*/ 44 h 555"/>
                    <a:gd name="T30" fmla="*/ 44 w 350"/>
                    <a:gd name="T31" fmla="*/ 49 h 555"/>
                    <a:gd name="T32" fmla="*/ 43 w 350"/>
                    <a:gd name="T33" fmla="*/ 55 h 555"/>
                    <a:gd name="T34" fmla="*/ 41 w 350"/>
                    <a:gd name="T35" fmla="*/ 60 h 555"/>
                    <a:gd name="T36" fmla="*/ 38 w 350"/>
                    <a:gd name="T37" fmla="*/ 65 h 555"/>
                    <a:gd name="T38" fmla="*/ 33 w 350"/>
                    <a:gd name="T39" fmla="*/ 68 h 555"/>
                    <a:gd name="T40" fmla="*/ 26 w 350"/>
                    <a:gd name="T41" fmla="*/ 70 h 555"/>
                    <a:gd name="T42" fmla="*/ 20 w 350"/>
                    <a:gd name="T43" fmla="*/ 70 h 555"/>
                    <a:gd name="T44" fmla="*/ 14 w 350"/>
                    <a:gd name="T45" fmla="*/ 69 h 555"/>
                    <a:gd name="T46" fmla="*/ 10 w 350"/>
                    <a:gd name="T47" fmla="*/ 68 h 555"/>
                    <a:gd name="T48" fmla="*/ 6 w 350"/>
                    <a:gd name="T49" fmla="*/ 67 h 555"/>
                    <a:gd name="T50" fmla="*/ 3 w 350"/>
                    <a:gd name="T51" fmla="*/ 64 h 555"/>
                    <a:gd name="T52" fmla="*/ 6 w 350"/>
                    <a:gd name="T53" fmla="*/ 58 h 555"/>
                    <a:gd name="T54" fmla="*/ 12 w 350"/>
                    <a:gd name="T55" fmla="*/ 61 h 555"/>
                    <a:gd name="T56" fmla="*/ 20 w 350"/>
                    <a:gd name="T57" fmla="*/ 62 h 555"/>
                    <a:gd name="T58" fmla="*/ 24 w 350"/>
                    <a:gd name="T59" fmla="*/ 62 h 555"/>
                    <a:gd name="T60" fmla="*/ 28 w 350"/>
                    <a:gd name="T61" fmla="*/ 61 h 555"/>
                    <a:gd name="T62" fmla="*/ 30 w 350"/>
                    <a:gd name="T63" fmla="*/ 59 h 555"/>
                    <a:gd name="T64" fmla="*/ 33 w 350"/>
                    <a:gd name="T65" fmla="*/ 57 h 555"/>
                    <a:gd name="T66" fmla="*/ 34 w 350"/>
                    <a:gd name="T67" fmla="*/ 54 h 555"/>
                    <a:gd name="T68" fmla="*/ 34 w 350"/>
                    <a:gd name="T69" fmla="*/ 51 h 555"/>
                    <a:gd name="T70" fmla="*/ 34 w 350"/>
                    <a:gd name="T71" fmla="*/ 47 h 555"/>
                    <a:gd name="T72" fmla="*/ 30 w 350"/>
                    <a:gd name="T73" fmla="*/ 44 h 555"/>
                    <a:gd name="T74" fmla="*/ 27 w 350"/>
                    <a:gd name="T75" fmla="*/ 42 h 555"/>
                    <a:gd name="T76" fmla="*/ 21 w 350"/>
                    <a:gd name="T77" fmla="*/ 38 h 555"/>
                    <a:gd name="T78" fmla="*/ 11 w 350"/>
                    <a:gd name="T79" fmla="*/ 32 h 555"/>
                    <a:gd name="T80" fmla="*/ 6 w 350"/>
                    <a:gd name="T81" fmla="*/ 29 h 555"/>
                    <a:gd name="T82" fmla="*/ 5 w 350"/>
                    <a:gd name="T83" fmla="*/ 26 h 555"/>
                    <a:gd name="T84" fmla="*/ 3 w 350"/>
                    <a:gd name="T85" fmla="*/ 22 h 555"/>
                    <a:gd name="T86" fmla="*/ 3 w 350"/>
                    <a:gd name="T87" fmla="*/ 18 h 555"/>
                    <a:gd name="T88" fmla="*/ 3 w 350"/>
                    <a:gd name="T89" fmla="*/ 13 h 555"/>
                    <a:gd name="T90" fmla="*/ 5 w 350"/>
                    <a:gd name="T91" fmla="*/ 8 h 555"/>
                    <a:gd name="T92" fmla="*/ 10 w 350"/>
                    <a:gd name="T93" fmla="*/ 4 h 555"/>
                    <a:gd name="T94" fmla="*/ 15 w 350"/>
                    <a:gd name="T95" fmla="*/ 2 h 555"/>
                    <a:gd name="T96" fmla="*/ 22 w 350"/>
                    <a:gd name="T97" fmla="*/ 1 h 555"/>
                    <a:gd name="T98" fmla="*/ 30 w 350"/>
                    <a:gd name="T99" fmla="*/ 1 h 555"/>
                    <a:gd name="T100" fmla="*/ 34 w 350"/>
                    <a:gd name="T101" fmla="*/ 2 h 555"/>
                    <a:gd name="T102" fmla="*/ 40 w 350"/>
                    <a:gd name="T103" fmla="*/ 4 h 555"/>
                    <a:gd name="T104" fmla="*/ 40 w 350"/>
                    <a:gd name="T105" fmla="*/ 13 h 5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50"/>
                    <a:gd name="T160" fmla="*/ 0 h 555"/>
                    <a:gd name="T161" fmla="*/ 350 w 350"/>
                    <a:gd name="T162" fmla="*/ 555 h 5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50" h="555">
                      <a:moveTo>
                        <a:pt x="316" y="103"/>
                      </a:moveTo>
                      <a:lnTo>
                        <a:pt x="300" y="90"/>
                      </a:lnTo>
                      <a:lnTo>
                        <a:pt x="286" y="83"/>
                      </a:lnTo>
                      <a:lnTo>
                        <a:pt x="273" y="77"/>
                      </a:lnTo>
                      <a:lnTo>
                        <a:pt x="262" y="74"/>
                      </a:lnTo>
                      <a:lnTo>
                        <a:pt x="245" y="70"/>
                      </a:lnTo>
                      <a:lnTo>
                        <a:pt x="226" y="67"/>
                      </a:lnTo>
                      <a:lnTo>
                        <a:pt x="207" y="64"/>
                      </a:lnTo>
                      <a:lnTo>
                        <a:pt x="189" y="63"/>
                      </a:lnTo>
                      <a:lnTo>
                        <a:pt x="178" y="64"/>
                      </a:lnTo>
                      <a:lnTo>
                        <a:pt x="167" y="66"/>
                      </a:lnTo>
                      <a:lnTo>
                        <a:pt x="156" y="67"/>
                      </a:lnTo>
                      <a:lnTo>
                        <a:pt x="147" y="69"/>
                      </a:lnTo>
                      <a:lnTo>
                        <a:pt x="138" y="72"/>
                      </a:lnTo>
                      <a:lnTo>
                        <a:pt x="129" y="75"/>
                      </a:lnTo>
                      <a:lnTo>
                        <a:pt x="122" y="79"/>
                      </a:lnTo>
                      <a:lnTo>
                        <a:pt x="114" y="84"/>
                      </a:lnTo>
                      <a:lnTo>
                        <a:pt x="108" y="89"/>
                      </a:lnTo>
                      <a:lnTo>
                        <a:pt x="103" y="94"/>
                      </a:lnTo>
                      <a:lnTo>
                        <a:pt x="98" y="101"/>
                      </a:lnTo>
                      <a:lnTo>
                        <a:pt x="94" y="107"/>
                      </a:lnTo>
                      <a:lnTo>
                        <a:pt x="91" y="114"/>
                      </a:lnTo>
                      <a:lnTo>
                        <a:pt x="89" y="121"/>
                      </a:lnTo>
                      <a:lnTo>
                        <a:pt x="88" y="129"/>
                      </a:lnTo>
                      <a:lnTo>
                        <a:pt x="88" y="137"/>
                      </a:lnTo>
                      <a:lnTo>
                        <a:pt x="88" y="144"/>
                      </a:lnTo>
                      <a:lnTo>
                        <a:pt x="89" y="150"/>
                      </a:lnTo>
                      <a:lnTo>
                        <a:pt x="90" y="157"/>
                      </a:lnTo>
                      <a:lnTo>
                        <a:pt x="93" y="163"/>
                      </a:lnTo>
                      <a:lnTo>
                        <a:pt x="96" y="169"/>
                      </a:lnTo>
                      <a:lnTo>
                        <a:pt x="100" y="176"/>
                      </a:lnTo>
                      <a:lnTo>
                        <a:pt x="106" y="181"/>
                      </a:lnTo>
                      <a:lnTo>
                        <a:pt x="113" y="188"/>
                      </a:lnTo>
                      <a:lnTo>
                        <a:pt x="130" y="202"/>
                      </a:lnTo>
                      <a:lnTo>
                        <a:pt x="153" y="217"/>
                      </a:lnTo>
                      <a:lnTo>
                        <a:pt x="182" y="234"/>
                      </a:lnTo>
                      <a:lnTo>
                        <a:pt x="218" y="253"/>
                      </a:lnTo>
                      <a:lnTo>
                        <a:pt x="243" y="268"/>
                      </a:lnTo>
                      <a:lnTo>
                        <a:pt x="265" y="282"/>
                      </a:lnTo>
                      <a:lnTo>
                        <a:pt x="285" y="295"/>
                      </a:lnTo>
                      <a:lnTo>
                        <a:pt x="301" y="307"/>
                      </a:lnTo>
                      <a:lnTo>
                        <a:pt x="311" y="316"/>
                      </a:lnTo>
                      <a:lnTo>
                        <a:pt x="320" y="327"/>
                      </a:lnTo>
                      <a:lnTo>
                        <a:pt x="328" y="339"/>
                      </a:lnTo>
                      <a:lnTo>
                        <a:pt x="334" y="351"/>
                      </a:lnTo>
                      <a:lnTo>
                        <a:pt x="339" y="363"/>
                      </a:lnTo>
                      <a:lnTo>
                        <a:pt x="343" y="376"/>
                      </a:lnTo>
                      <a:lnTo>
                        <a:pt x="345" y="390"/>
                      </a:lnTo>
                      <a:lnTo>
                        <a:pt x="345" y="404"/>
                      </a:lnTo>
                      <a:lnTo>
                        <a:pt x="345" y="421"/>
                      </a:lnTo>
                      <a:lnTo>
                        <a:pt x="341" y="437"/>
                      </a:lnTo>
                      <a:lnTo>
                        <a:pt x="338" y="452"/>
                      </a:lnTo>
                      <a:lnTo>
                        <a:pt x="333" y="467"/>
                      </a:lnTo>
                      <a:lnTo>
                        <a:pt x="326" y="480"/>
                      </a:lnTo>
                      <a:lnTo>
                        <a:pt x="318" y="493"/>
                      </a:lnTo>
                      <a:lnTo>
                        <a:pt x="308" y="504"/>
                      </a:lnTo>
                      <a:lnTo>
                        <a:pt x="298" y="514"/>
                      </a:lnTo>
                      <a:lnTo>
                        <a:pt x="286" y="524"/>
                      </a:lnTo>
                      <a:lnTo>
                        <a:pt x="272" y="532"/>
                      </a:lnTo>
                      <a:lnTo>
                        <a:pt x="258" y="539"/>
                      </a:lnTo>
                      <a:lnTo>
                        <a:pt x="243" y="544"/>
                      </a:lnTo>
                      <a:lnTo>
                        <a:pt x="226" y="549"/>
                      </a:lnTo>
                      <a:lnTo>
                        <a:pt x="209" y="553"/>
                      </a:lnTo>
                      <a:lnTo>
                        <a:pt x="189" y="554"/>
                      </a:lnTo>
                      <a:lnTo>
                        <a:pt x="170" y="555"/>
                      </a:lnTo>
                      <a:lnTo>
                        <a:pt x="155" y="555"/>
                      </a:lnTo>
                      <a:lnTo>
                        <a:pt x="141" y="554"/>
                      </a:lnTo>
                      <a:lnTo>
                        <a:pt x="128" y="553"/>
                      </a:lnTo>
                      <a:lnTo>
                        <a:pt x="115" y="551"/>
                      </a:lnTo>
                      <a:lnTo>
                        <a:pt x="103" y="549"/>
                      </a:lnTo>
                      <a:lnTo>
                        <a:pt x="91" y="544"/>
                      </a:lnTo>
                      <a:lnTo>
                        <a:pt x="79" y="541"/>
                      </a:lnTo>
                      <a:lnTo>
                        <a:pt x="68" y="536"/>
                      </a:lnTo>
                      <a:lnTo>
                        <a:pt x="61" y="534"/>
                      </a:lnTo>
                      <a:lnTo>
                        <a:pt x="53" y="531"/>
                      </a:lnTo>
                      <a:lnTo>
                        <a:pt x="47" y="527"/>
                      </a:lnTo>
                      <a:lnTo>
                        <a:pt x="39" y="523"/>
                      </a:lnTo>
                      <a:lnTo>
                        <a:pt x="22" y="512"/>
                      </a:lnTo>
                      <a:lnTo>
                        <a:pt x="0" y="497"/>
                      </a:lnTo>
                      <a:lnTo>
                        <a:pt x="34" y="444"/>
                      </a:lnTo>
                      <a:lnTo>
                        <a:pt x="53" y="459"/>
                      </a:lnTo>
                      <a:lnTo>
                        <a:pt x="69" y="468"/>
                      </a:lnTo>
                      <a:lnTo>
                        <a:pt x="83" y="476"/>
                      </a:lnTo>
                      <a:lnTo>
                        <a:pt x="97" y="482"/>
                      </a:lnTo>
                      <a:lnTo>
                        <a:pt x="115" y="486"/>
                      </a:lnTo>
                      <a:lnTo>
                        <a:pt x="134" y="489"/>
                      </a:lnTo>
                      <a:lnTo>
                        <a:pt x="154" y="491"/>
                      </a:lnTo>
                      <a:lnTo>
                        <a:pt x="174" y="492"/>
                      </a:lnTo>
                      <a:lnTo>
                        <a:pt x="186" y="492"/>
                      </a:lnTo>
                      <a:lnTo>
                        <a:pt x="197" y="491"/>
                      </a:lnTo>
                      <a:lnTo>
                        <a:pt x="208" y="489"/>
                      </a:lnTo>
                      <a:lnTo>
                        <a:pt x="217" y="487"/>
                      </a:lnTo>
                      <a:lnTo>
                        <a:pt x="226" y="483"/>
                      </a:lnTo>
                      <a:lnTo>
                        <a:pt x="233" y="480"/>
                      </a:lnTo>
                      <a:lnTo>
                        <a:pt x="241" y="476"/>
                      </a:lnTo>
                      <a:lnTo>
                        <a:pt x="247" y="472"/>
                      </a:lnTo>
                      <a:lnTo>
                        <a:pt x="253" y="466"/>
                      </a:lnTo>
                      <a:lnTo>
                        <a:pt x="258" y="460"/>
                      </a:lnTo>
                      <a:lnTo>
                        <a:pt x="262" y="453"/>
                      </a:lnTo>
                      <a:lnTo>
                        <a:pt x="265" y="447"/>
                      </a:lnTo>
                      <a:lnTo>
                        <a:pt x="269" y="439"/>
                      </a:lnTo>
                      <a:lnTo>
                        <a:pt x="271" y="432"/>
                      </a:lnTo>
                      <a:lnTo>
                        <a:pt x="272" y="423"/>
                      </a:lnTo>
                      <a:lnTo>
                        <a:pt x="272" y="414"/>
                      </a:lnTo>
                      <a:lnTo>
                        <a:pt x="272" y="403"/>
                      </a:lnTo>
                      <a:lnTo>
                        <a:pt x="272" y="392"/>
                      </a:lnTo>
                      <a:lnTo>
                        <a:pt x="270" y="384"/>
                      </a:lnTo>
                      <a:lnTo>
                        <a:pt x="268" y="375"/>
                      </a:lnTo>
                      <a:lnTo>
                        <a:pt x="259" y="363"/>
                      </a:lnTo>
                      <a:lnTo>
                        <a:pt x="248" y="352"/>
                      </a:lnTo>
                      <a:lnTo>
                        <a:pt x="242" y="345"/>
                      </a:lnTo>
                      <a:lnTo>
                        <a:pt x="235" y="340"/>
                      </a:lnTo>
                      <a:lnTo>
                        <a:pt x="227" y="336"/>
                      </a:lnTo>
                      <a:lnTo>
                        <a:pt x="218" y="331"/>
                      </a:lnTo>
                      <a:lnTo>
                        <a:pt x="210" y="326"/>
                      </a:lnTo>
                      <a:lnTo>
                        <a:pt x="192" y="316"/>
                      </a:lnTo>
                      <a:lnTo>
                        <a:pt x="165" y="302"/>
                      </a:lnTo>
                      <a:lnTo>
                        <a:pt x="132" y="283"/>
                      </a:lnTo>
                      <a:lnTo>
                        <a:pt x="104" y="267"/>
                      </a:lnTo>
                      <a:lnTo>
                        <a:pt x="81" y="251"/>
                      </a:lnTo>
                      <a:lnTo>
                        <a:pt x="70" y="242"/>
                      </a:lnTo>
                      <a:lnTo>
                        <a:pt x="62" y="235"/>
                      </a:lnTo>
                      <a:lnTo>
                        <a:pt x="53" y="226"/>
                      </a:lnTo>
                      <a:lnTo>
                        <a:pt x="46" y="218"/>
                      </a:lnTo>
                      <a:lnTo>
                        <a:pt x="39" y="209"/>
                      </a:lnTo>
                      <a:lnTo>
                        <a:pt x="34" y="201"/>
                      </a:lnTo>
                      <a:lnTo>
                        <a:pt x="30" y="192"/>
                      </a:lnTo>
                      <a:lnTo>
                        <a:pt x="26" y="182"/>
                      </a:lnTo>
                      <a:lnTo>
                        <a:pt x="23" y="173"/>
                      </a:lnTo>
                      <a:lnTo>
                        <a:pt x="21" y="163"/>
                      </a:lnTo>
                      <a:lnTo>
                        <a:pt x="19" y="152"/>
                      </a:lnTo>
                      <a:lnTo>
                        <a:pt x="19" y="142"/>
                      </a:lnTo>
                      <a:lnTo>
                        <a:pt x="20" y="127"/>
                      </a:lnTo>
                      <a:lnTo>
                        <a:pt x="22" y="112"/>
                      </a:lnTo>
                      <a:lnTo>
                        <a:pt x="27" y="98"/>
                      </a:lnTo>
                      <a:lnTo>
                        <a:pt x="32" y="85"/>
                      </a:lnTo>
                      <a:lnTo>
                        <a:pt x="38" y="72"/>
                      </a:lnTo>
                      <a:lnTo>
                        <a:pt x="46" y="61"/>
                      </a:lnTo>
                      <a:lnTo>
                        <a:pt x="55" y="49"/>
                      </a:lnTo>
                      <a:lnTo>
                        <a:pt x="66" y="40"/>
                      </a:lnTo>
                      <a:lnTo>
                        <a:pt x="79" y="31"/>
                      </a:lnTo>
                      <a:lnTo>
                        <a:pt x="92" y="24"/>
                      </a:lnTo>
                      <a:lnTo>
                        <a:pt x="106" y="16"/>
                      </a:lnTo>
                      <a:lnTo>
                        <a:pt x="122" y="11"/>
                      </a:lnTo>
                      <a:lnTo>
                        <a:pt x="138" y="7"/>
                      </a:lnTo>
                      <a:lnTo>
                        <a:pt x="156" y="3"/>
                      </a:lnTo>
                      <a:lnTo>
                        <a:pt x="174" y="1"/>
                      </a:lnTo>
                      <a:lnTo>
                        <a:pt x="195" y="0"/>
                      </a:lnTo>
                      <a:lnTo>
                        <a:pt x="217" y="1"/>
                      </a:lnTo>
                      <a:lnTo>
                        <a:pt x="240" y="4"/>
                      </a:lnTo>
                      <a:lnTo>
                        <a:pt x="251" y="7"/>
                      </a:lnTo>
                      <a:lnTo>
                        <a:pt x="262" y="9"/>
                      </a:lnTo>
                      <a:lnTo>
                        <a:pt x="272" y="12"/>
                      </a:lnTo>
                      <a:lnTo>
                        <a:pt x="281" y="15"/>
                      </a:lnTo>
                      <a:lnTo>
                        <a:pt x="299" y="19"/>
                      </a:lnTo>
                      <a:lnTo>
                        <a:pt x="314" y="26"/>
                      </a:lnTo>
                      <a:lnTo>
                        <a:pt x="331" y="34"/>
                      </a:lnTo>
                      <a:lnTo>
                        <a:pt x="350" y="44"/>
                      </a:lnTo>
                      <a:lnTo>
                        <a:pt x="316" y="103"/>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29" name="Freeform 59"/>
                <p:cNvSpPr>
                  <a:spLocks/>
                </p:cNvSpPr>
                <p:nvPr/>
              </p:nvSpPr>
              <p:spPr bwMode="auto">
                <a:xfrm>
                  <a:off x="2814" y="2834"/>
                  <a:ext cx="274" cy="190"/>
                </a:xfrm>
                <a:custGeom>
                  <a:avLst/>
                  <a:gdLst>
                    <a:gd name="T0" fmla="*/ 61 w 550"/>
                    <a:gd name="T1" fmla="*/ 14 h 380"/>
                    <a:gd name="T2" fmla="*/ 61 w 550"/>
                    <a:gd name="T3" fmla="*/ 12 h 380"/>
                    <a:gd name="T4" fmla="*/ 60 w 550"/>
                    <a:gd name="T5" fmla="*/ 10 h 380"/>
                    <a:gd name="T6" fmla="*/ 59 w 550"/>
                    <a:gd name="T7" fmla="*/ 9 h 380"/>
                    <a:gd name="T8" fmla="*/ 58 w 550"/>
                    <a:gd name="T9" fmla="*/ 7 h 380"/>
                    <a:gd name="T10" fmla="*/ 57 w 550"/>
                    <a:gd name="T11" fmla="*/ 7 h 380"/>
                    <a:gd name="T12" fmla="*/ 55 w 550"/>
                    <a:gd name="T13" fmla="*/ 7 h 380"/>
                    <a:gd name="T14" fmla="*/ 52 w 550"/>
                    <a:gd name="T15" fmla="*/ 7 h 380"/>
                    <a:gd name="T16" fmla="*/ 48 w 550"/>
                    <a:gd name="T17" fmla="*/ 10 h 380"/>
                    <a:gd name="T18" fmla="*/ 44 w 550"/>
                    <a:gd name="T19" fmla="*/ 12 h 380"/>
                    <a:gd name="T20" fmla="*/ 40 w 550"/>
                    <a:gd name="T21" fmla="*/ 17 h 380"/>
                    <a:gd name="T22" fmla="*/ 38 w 550"/>
                    <a:gd name="T23" fmla="*/ 48 h 380"/>
                    <a:gd name="T24" fmla="*/ 30 w 550"/>
                    <a:gd name="T25" fmla="*/ 14 h 380"/>
                    <a:gd name="T26" fmla="*/ 30 w 550"/>
                    <a:gd name="T27" fmla="*/ 12 h 380"/>
                    <a:gd name="T28" fmla="*/ 29 w 550"/>
                    <a:gd name="T29" fmla="*/ 10 h 380"/>
                    <a:gd name="T30" fmla="*/ 29 w 550"/>
                    <a:gd name="T31" fmla="*/ 9 h 380"/>
                    <a:gd name="T32" fmla="*/ 28 w 550"/>
                    <a:gd name="T33" fmla="*/ 7 h 380"/>
                    <a:gd name="T34" fmla="*/ 27 w 550"/>
                    <a:gd name="T35" fmla="*/ 7 h 380"/>
                    <a:gd name="T36" fmla="*/ 25 w 550"/>
                    <a:gd name="T37" fmla="*/ 7 h 380"/>
                    <a:gd name="T38" fmla="*/ 23 w 550"/>
                    <a:gd name="T39" fmla="*/ 7 h 380"/>
                    <a:gd name="T40" fmla="*/ 21 w 550"/>
                    <a:gd name="T41" fmla="*/ 7 h 380"/>
                    <a:gd name="T42" fmla="*/ 20 w 550"/>
                    <a:gd name="T43" fmla="*/ 9 h 380"/>
                    <a:gd name="T44" fmla="*/ 18 w 550"/>
                    <a:gd name="T45" fmla="*/ 10 h 380"/>
                    <a:gd name="T46" fmla="*/ 13 w 550"/>
                    <a:gd name="T47" fmla="*/ 13 h 380"/>
                    <a:gd name="T48" fmla="*/ 8 w 550"/>
                    <a:gd name="T49" fmla="*/ 20 h 380"/>
                    <a:gd name="T50" fmla="*/ 0 w 550"/>
                    <a:gd name="T51" fmla="*/ 48 h 380"/>
                    <a:gd name="T52" fmla="*/ 8 w 550"/>
                    <a:gd name="T53" fmla="*/ 1 h 380"/>
                    <a:gd name="T54" fmla="*/ 9 w 550"/>
                    <a:gd name="T55" fmla="*/ 9 h 380"/>
                    <a:gd name="T56" fmla="*/ 12 w 550"/>
                    <a:gd name="T57" fmla="*/ 6 h 380"/>
                    <a:gd name="T58" fmla="*/ 15 w 550"/>
                    <a:gd name="T59" fmla="*/ 3 h 380"/>
                    <a:gd name="T60" fmla="*/ 18 w 550"/>
                    <a:gd name="T61" fmla="*/ 2 h 380"/>
                    <a:gd name="T62" fmla="*/ 21 w 550"/>
                    <a:gd name="T63" fmla="*/ 1 h 380"/>
                    <a:gd name="T64" fmla="*/ 24 w 550"/>
                    <a:gd name="T65" fmla="*/ 0 h 380"/>
                    <a:gd name="T66" fmla="*/ 27 w 550"/>
                    <a:gd name="T67" fmla="*/ 0 h 380"/>
                    <a:gd name="T68" fmla="*/ 30 w 550"/>
                    <a:gd name="T69" fmla="*/ 1 h 380"/>
                    <a:gd name="T70" fmla="*/ 32 w 550"/>
                    <a:gd name="T71" fmla="*/ 1 h 380"/>
                    <a:gd name="T72" fmla="*/ 34 w 550"/>
                    <a:gd name="T73" fmla="*/ 2 h 380"/>
                    <a:gd name="T74" fmla="*/ 35 w 550"/>
                    <a:gd name="T75" fmla="*/ 3 h 380"/>
                    <a:gd name="T76" fmla="*/ 36 w 550"/>
                    <a:gd name="T77" fmla="*/ 6 h 380"/>
                    <a:gd name="T78" fmla="*/ 37 w 550"/>
                    <a:gd name="T79" fmla="*/ 7 h 380"/>
                    <a:gd name="T80" fmla="*/ 38 w 550"/>
                    <a:gd name="T81" fmla="*/ 10 h 380"/>
                    <a:gd name="T82" fmla="*/ 40 w 550"/>
                    <a:gd name="T83" fmla="*/ 9 h 380"/>
                    <a:gd name="T84" fmla="*/ 43 w 550"/>
                    <a:gd name="T85" fmla="*/ 6 h 380"/>
                    <a:gd name="T86" fmla="*/ 45 w 550"/>
                    <a:gd name="T87" fmla="*/ 3 h 380"/>
                    <a:gd name="T88" fmla="*/ 48 w 550"/>
                    <a:gd name="T89" fmla="*/ 2 h 380"/>
                    <a:gd name="T90" fmla="*/ 51 w 550"/>
                    <a:gd name="T91" fmla="*/ 1 h 380"/>
                    <a:gd name="T92" fmla="*/ 55 w 550"/>
                    <a:gd name="T93" fmla="*/ 0 h 380"/>
                    <a:gd name="T94" fmla="*/ 58 w 550"/>
                    <a:gd name="T95" fmla="*/ 0 h 380"/>
                    <a:gd name="T96" fmla="*/ 60 w 550"/>
                    <a:gd name="T97" fmla="*/ 1 h 380"/>
                    <a:gd name="T98" fmla="*/ 63 w 550"/>
                    <a:gd name="T99" fmla="*/ 1 h 380"/>
                    <a:gd name="T100" fmla="*/ 65 w 550"/>
                    <a:gd name="T101" fmla="*/ 3 h 380"/>
                    <a:gd name="T102" fmla="*/ 66 w 550"/>
                    <a:gd name="T103" fmla="*/ 4 h 380"/>
                    <a:gd name="T104" fmla="*/ 67 w 550"/>
                    <a:gd name="T105" fmla="*/ 6 h 380"/>
                    <a:gd name="T106" fmla="*/ 68 w 550"/>
                    <a:gd name="T107" fmla="*/ 9 h 380"/>
                    <a:gd name="T108" fmla="*/ 68 w 550"/>
                    <a:gd name="T109" fmla="*/ 12 h 380"/>
                    <a:gd name="T110" fmla="*/ 68 w 550"/>
                    <a:gd name="T111" fmla="*/ 48 h 3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50"/>
                    <a:gd name="T169" fmla="*/ 0 h 380"/>
                    <a:gd name="T170" fmla="*/ 550 w 550"/>
                    <a:gd name="T171" fmla="*/ 380 h 3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50" h="380">
                      <a:moveTo>
                        <a:pt x="492" y="380"/>
                      </a:moveTo>
                      <a:lnTo>
                        <a:pt x="492" y="117"/>
                      </a:lnTo>
                      <a:lnTo>
                        <a:pt x="492" y="102"/>
                      </a:lnTo>
                      <a:lnTo>
                        <a:pt x="491" y="91"/>
                      </a:lnTo>
                      <a:lnTo>
                        <a:pt x="490" y="85"/>
                      </a:lnTo>
                      <a:lnTo>
                        <a:pt x="487" y="77"/>
                      </a:lnTo>
                      <a:lnTo>
                        <a:pt x="483" y="73"/>
                      </a:lnTo>
                      <a:lnTo>
                        <a:pt x="479" y="69"/>
                      </a:lnTo>
                      <a:lnTo>
                        <a:pt x="474" y="66"/>
                      </a:lnTo>
                      <a:lnTo>
                        <a:pt x="470" y="62"/>
                      </a:lnTo>
                      <a:lnTo>
                        <a:pt x="464" y="60"/>
                      </a:lnTo>
                      <a:lnTo>
                        <a:pt x="459" y="59"/>
                      </a:lnTo>
                      <a:lnTo>
                        <a:pt x="453" y="58"/>
                      </a:lnTo>
                      <a:lnTo>
                        <a:pt x="448" y="58"/>
                      </a:lnTo>
                      <a:lnTo>
                        <a:pt x="435" y="59"/>
                      </a:lnTo>
                      <a:lnTo>
                        <a:pt x="421" y="62"/>
                      </a:lnTo>
                      <a:lnTo>
                        <a:pt x="407" y="68"/>
                      </a:lnTo>
                      <a:lnTo>
                        <a:pt x="392" y="75"/>
                      </a:lnTo>
                      <a:lnTo>
                        <a:pt x="376" y="86"/>
                      </a:lnTo>
                      <a:lnTo>
                        <a:pt x="359" y="100"/>
                      </a:lnTo>
                      <a:lnTo>
                        <a:pt x="341" y="116"/>
                      </a:lnTo>
                      <a:lnTo>
                        <a:pt x="322" y="136"/>
                      </a:lnTo>
                      <a:lnTo>
                        <a:pt x="307" y="156"/>
                      </a:lnTo>
                      <a:lnTo>
                        <a:pt x="307" y="380"/>
                      </a:lnTo>
                      <a:lnTo>
                        <a:pt x="244" y="380"/>
                      </a:lnTo>
                      <a:lnTo>
                        <a:pt x="244" y="117"/>
                      </a:lnTo>
                      <a:lnTo>
                        <a:pt x="244" y="102"/>
                      </a:lnTo>
                      <a:lnTo>
                        <a:pt x="244" y="91"/>
                      </a:lnTo>
                      <a:lnTo>
                        <a:pt x="241" y="85"/>
                      </a:lnTo>
                      <a:lnTo>
                        <a:pt x="239" y="77"/>
                      </a:lnTo>
                      <a:lnTo>
                        <a:pt x="237" y="73"/>
                      </a:lnTo>
                      <a:lnTo>
                        <a:pt x="234" y="69"/>
                      </a:lnTo>
                      <a:lnTo>
                        <a:pt x="230" y="66"/>
                      </a:lnTo>
                      <a:lnTo>
                        <a:pt x="225" y="62"/>
                      </a:lnTo>
                      <a:lnTo>
                        <a:pt x="221" y="60"/>
                      </a:lnTo>
                      <a:lnTo>
                        <a:pt x="216" y="59"/>
                      </a:lnTo>
                      <a:lnTo>
                        <a:pt x="210" y="58"/>
                      </a:lnTo>
                      <a:lnTo>
                        <a:pt x="205" y="58"/>
                      </a:lnTo>
                      <a:lnTo>
                        <a:pt x="197" y="59"/>
                      </a:lnTo>
                      <a:lnTo>
                        <a:pt x="190" y="59"/>
                      </a:lnTo>
                      <a:lnTo>
                        <a:pt x="182" y="61"/>
                      </a:lnTo>
                      <a:lnTo>
                        <a:pt x="175" y="63"/>
                      </a:lnTo>
                      <a:lnTo>
                        <a:pt x="167" y="67"/>
                      </a:lnTo>
                      <a:lnTo>
                        <a:pt x="160" y="70"/>
                      </a:lnTo>
                      <a:lnTo>
                        <a:pt x="151" y="74"/>
                      </a:lnTo>
                      <a:lnTo>
                        <a:pt x="144" y="80"/>
                      </a:lnTo>
                      <a:lnTo>
                        <a:pt x="126" y="92"/>
                      </a:lnTo>
                      <a:lnTo>
                        <a:pt x="108" y="110"/>
                      </a:lnTo>
                      <a:lnTo>
                        <a:pt x="86" y="131"/>
                      </a:lnTo>
                      <a:lnTo>
                        <a:pt x="64" y="156"/>
                      </a:lnTo>
                      <a:lnTo>
                        <a:pt x="64" y="380"/>
                      </a:lnTo>
                      <a:lnTo>
                        <a:pt x="0" y="380"/>
                      </a:lnTo>
                      <a:lnTo>
                        <a:pt x="0" y="10"/>
                      </a:lnTo>
                      <a:lnTo>
                        <a:pt x="64" y="10"/>
                      </a:lnTo>
                      <a:lnTo>
                        <a:pt x="64" y="87"/>
                      </a:lnTo>
                      <a:lnTo>
                        <a:pt x="79" y="70"/>
                      </a:lnTo>
                      <a:lnTo>
                        <a:pt x="90" y="58"/>
                      </a:lnTo>
                      <a:lnTo>
                        <a:pt x="100" y="48"/>
                      </a:lnTo>
                      <a:lnTo>
                        <a:pt x="113" y="39"/>
                      </a:lnTo>
                      <a:lnTo>
                        <a:pt x="124" y="30"/>
                      </a:lnTo>
                      <a:lnTo>
                        <a:pt x="135" y="23"/>
                      </a:lnTo>
                      <a:lnTo>
                        <a:pt x="147" y="16"/>
                      </a:lnTo>
                      <a:lnTo>
                        <a:pt x="159" y="10"/>
                      </a:lnTo>
                      <a:lnTo>
                        <a:pt x="172" y="6"/>
                      </a:lnTo>
                      <a:lnTo>
                        <a:pt x="185" y="2"/>
                      </a:lnTo>
                      <a:lnTo>
                        <a:pt x="197" y="0"/>
                      </a:lnTo>
                      <a:lnTo>
                        <a:pt x="210" y="0"/>
                      </a:lnTo>
                      <a:lnTo>
                        <a:pt x="221" y="0"/>
                      </a:lnTo>
                      <a:lnTo>
                        <a:pt x="232" y="1"/>
                      </a:lnTo>
                      <a:lnTo>
                        <a:pt x="241" y="3"/>
                      </a:lnTo>
                      <a:lnTo>
                        <a:pt x="251" y="6"/>
                      </a:lnTo>
                      <a:lnTo>
                        <a:pt x="260" y="9"/>
                      </a:lnTo>
                      <a:lnTo>
                        <a:pt x="267" y="12"/>
                      </a:lnTo>
                      <a:lnTo>
                        <a:pt x="274" y="16"/>
                      </a:lnTo>
                      <a:lnTo>
                        <a:pt x="280" y="22"/>
                      </a:lnTo>
                      <a:lnTo>
                        <a:pt x="286" y="28"/>
                      </a:lnTo>
                      <a:lnTo>
                        <a:pt x="291" y="35"/>
                      </a:lnTo>
                      <a:lnTo>
                        <a:pt x="295" y="41"/>
                      </a:lnTo>
                      <a:lnTo>
                        <a:pt x="299" y="50"/>
                      </a:lnTo>
                      <a:lnTo>
                        <a:pt x="301" y="58"/>
                      </a:lnTo>
                      <a:lnTo>
                        <a:pt x="305" y="67"/>
                      </a:lnTo>
                      <a:lnTo>
                        <a:pt x="306" y="77"/>
                      </a:lnTo>
                      <a:lnTo>
                        <a:pt x="307" y="87"/>
                      </a:lnTo>
                      <a:lnTo>
                        <a:pt x="323" y="70"/>
                      </a:lnTo>
                      <a:lnTo>
                        <a:pt x="335" y="58"/>
                      </a:lnTo>
                      <a:lnTo>
                        <a:pt x="345" y="48"/>
                      </a:lnTo>
                      <a:lnTo>
                        <a:pt x="356" y="39"/>
                      </a:lnTo>
                      <a:lnTo>
                        <a:pt x="367" y="30"/>
                      </a:lnTo>
                      <a:lnTo>
                        <a:pt x="378" y="23"/>
                      </a:lnTo>
                      <a:lnTo>
                        <a:pt x="390" y="16"/>
                      </a:lnTo>
                      <a:lnTo>
                        <a:pt x="402" y="10"/>
                      </a:lnTo>
                      <a:lnTo>
                        <a:pt x="415" y="6"/>
                      </a:lnTo>
                      <a:lnTo>
                        <a:pt x="428" y="2"/>
                      </a:lnTo>
                      <a:lnTo>
                        <a:pt x="441" y="0"/>
                      </a:lnTo>
                      <a:lnTo>
                        <a:pt x="453" y="0"/>
                      </a:lnTo>
                      <a:lnTo>
                        <a:pt x="465" y="0"/>
                      </a:lnTo>
                      <a:lnTo>
                        <a:pt x="477" y="1"/>
                      </a:lnTo>
                      <a:lnTo>
                        <a:pt x="488" y="3"/>
                      </a:lnTo>
                      <a:lnTo>
                        <a:pt x="497" y="7"/>
                      </a:lnTo>
                      <a:lnTo>
                        <a:pt x="506" y="10"/>
                      </a:lnTo>
                      <a:lnTo>
                        <a:pt x="513" y="14"/>
                      </a:lnTo>
                      <a:lnTo>
                        <a:pt x="521" y="20"/>
                      </a:lnTo>
                      <a:lnTo>
                        <a:pt x="527" y="26"/>
                      </a:lnTo>
                      <a:lnTo>
                        <a:pt x="533" y="32"/>
                      </a:lnTo>
                      <a:lnTo>
                        <a:pt x="537" y="40"/>
                      </a:lnTo>
                      <a:lnTo>
                        <a:pt x="541" y="48"/>
                      </a:lnTo>
                      <a:lnTo>
                        <a:pt x="544" y="57"/>
                      </a:lnTo>
                      <a:lnTo>
                        <a:pt x="547" y="68"/>
                      </a:lnTo>
                      <a:lnTo>
                        <a:pt x="549" y="78"/>
                      </a:lnTo>
                      <a:lnTo>
                        <a:pt x="550" y="90"/>
                      </a:lnTo>
                      <a:lnTo>
                        <a:pt x="550" y="102"/>
                      </a:lnTo>
                      <a:lnTo>
                        <a:pt x="550" y="380"/>
                      </a:lnTo>
                      <a:lnTo>
                        <a:pt x="492" y="380"/>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30" name="Freeform 60"/>
                <p:cNvSpPr>
                  <a:spLocks noEditPoints="1"/>
                </p:cNvSpPr>
                <p:nvPr/>
              </p:nvSpPr>
              <p:spPr bwMode="auto">
                <a:xfrm>
                  <a:off x="3140" y="2834"/>
                  <a:ext cx="158" cy="195"/>
                </a:xfrm>
                <a:custGeom>
                  <a:avLst/>
                  <a:gdLst>
                    <a:gd name="T0" fmla="*/ 20 w 316"/>
                    <a:gd name="T1" fmla="*/ 8 h 389"/>
                    <a:gd name="T2" fmla="*/ 18 w 316"/>
                    <a:gd name="T3" fmla="*/ 8 h 389"/>
                    <a:gd name="T4" fmla="*/ 15 w 316"/>
                    <a:gd name="T5" fmla="*/ 9 h 389"/>
                    <a:gd name="T6" fmla="*/ 13 w 316"/>
                    <a:gd name="T7" fmla="*/ 10 h 389"/>
                    <a:gd name="T8" fmla="*/ 12 w 316"/>
                    <a:gd name="T9" fmla="*/ 11 h 389"/>
                    <a:gd name="T10" fmla="*/ 10 w 316"/>
                    <a:gd name="T11" fmla="*/ 13 h 389"/>
                    <a:gd name="T12" fmla="*/ 10 w 316"/>
                    <a:gd name="T13" fmla="*/ 15 h 389"/>
                    <a:gd name="T14" fmla="*/ 9 w 316"/>
                    <a:gd name="T15" fmla="*/ 17 h 389"/>
                    <a:gd name="T16" fmla="*/ 30 w 316"/>
                    <a:gd name="T17" fmla="*/ 19 h 389"/>
                    <a:gd name="T18" fmla="*/ 30 w 316"/>
                    <a:gd name="T19" fmla="*/ 16 h 389"/>
                    <a:gd name="T20" fmla="*/ 30 w 316"/>
                    <a:gd name="T21" fmla="*/ 14 h 389"/>
                    <a:gd name="T22" fmla="*/ 29 w 316"/>
                    <a:gd name="T23" fmla="*/ 12 h 389"/>
                    <a:gd name="T24" fmla="*/ 28 w 316"/>
                    <a:gd name="T25" fmla="*/ 11 h 389"/>
                    <a:gd name="T26" fmla="*/ 27 w 316"/>
                    <a:gd name="T27" fmla="*/ 9 h 389"/>
                    <a:gd name="T28" fmla="*/ 25 w 316"/>
                    <a:gd name="T29" fmla="*/ 8 h 389"/>
                    <a:gd name="T30" fmla="*/ 23 w 316"/>
                    <a:gd name="T31" fmla="*/ 8 h 389"/>
                    <a:gd name="T32" fmla="*/ 21 w 316"/>
                    <a:gd name="T33" fmla="*/ 8 h 389"/>
                    <a:gd name="T34" fmla="*/ 7 w 316"/>
                    <a:gd name="T35" fmla="*/ 26 h 389"/>
                    <a:gd name="T36" fmla="*/ 9 w 316"/>
                    <a:gd name="T37" fmla="*/ 30 h 389"/>
                    <a:gd name="T38" fmla="*/ 10 w 316"/>
                    <a:gd name="T39" fmla="*/ 33 h 389"/>
                    <a:gd name="T40" fmla="*/ 11 w 316"/>
                    <a:gd name="T41" fmla="*/ 36 h 389"/>
                    <a:gd name="T42" fmla="*/ 13 w 316"/>
                    <a:gd name="T43" fmla="*/ 39 h 389"/>
                    <a:gd name="T44" fmla="*/ 15 w 316"/>
                    <a:gd name="T45" fmla="*/ 40 h 389"/>
                    <a:gd name="T46" fmla="*/ 19 w 316"/>
                    <a:gd name="T47" fmla="*/ 42 h 389"/>
                    <a:gd name="T48" fmla="*/ 21 w 316"/>
                    <a:gd name="T49" fmla="*/ 42 h 389"/>
                    <a:gd name="T50" fmla="*/ 24 w 316"/>
                    <a:gd name="T51" fmla="*/ 42 h 389"/>
                    <a:gd name="T52" fmla="*/ 27 w 316"/>
                    <a:gd name="T53" fmla="*/ 42 h 389"/>
                    <a:gd name="T54" fmla="*/ 30 w 316"/>
                    <a:gd name="T55" fmla="*/ 41 h 389"/>
                    <a:gd name="T56" fmla="*/ 34 w 316"/>
                    <a:gd name="T57" fmla="*/ 39 h 389"/>
                    <a:gd name="T58" fmla="*/ 39 w 316"/>
                    <a:gd name="T59" fmla="*/ 44 h 389"/>
                    <a:gd name="T60" fmla="*/ 34 w 316"/>
                    <a:gd name="T61" fmla="*/ 46 h 389"/>
                    <a:gd name="T62" fmla="*/ 29 w 316"/>
                    <a:gd name="T63" fmla="*/ 48 h 389"/>
                    <a:gd name="T64" fmla="*/ 25 w 316"/>
                    <a:gd name="T65" fmla="*/ 49 h 389"/>
                    <a:gd name="T66" fmla="*/ 21 w 316"/>
                    <a:gd name="T67" fmla="*/ 49 h 389"/>
                    <a:gd name="T68" fmla="*/ 17 w 316"/>
                    <a:gd name="T69" fmla="*/ 49 h 389"/>
                    <a:gd name="T70" fmla="*/ 12 w 316"/>
                    <a:gd name="T71" fmla="*/ 47 h 389"/>
                    <a:gd name="T72" fmla="*/ 9 w 316"/>
                    <a:gd name="T73" fmla="*/ 45 h 389"/>
                    <a:gd name="T74" fmla="*/ 5 w 316"/>
                    <a:gd name="T75" fmla="*/ 42 h 389"/>
                    <a:gd name="T76" fmla="*/ 3 w 316"/>
                    <a:gd name="T77" fmla="*/ 39 h 389"/>
                    <a:gd name="T78" fmla="*/ 1 w 316"/>
                    <a:gd name="T79" fmla="*/ 35 h 389"/>
                    <a:gd name="T80" fmla="*/ 1 w 316"/>
                    <a:gd name="T81" fmla="*/ 30 h 389"/>
                    <a:gd name="T82" fmla="*/ 0 w 316"/>
                    <a:gd name="T83" fmla="*/ 25 h 389"/>
                    <a:gd name="T84" fmla="*/ 1 w 316"/>
                    <a:gd name="T85" fmla="*/ 19 h 389"/>
                    <a:gd name="T86" fmla="*/ 1 w 316"/>
                    <a:gd name="T87" fmla="*/ 15 h 389"/>
                    <a:gd name="T88" fmla="*/ 3 w 316"/>
                    <a:gd name="T89" fmla="*/ 11 h 389"/>
                    <a:gd name="T90" fmla="*/ 5 w 316"/>
                    <a:gd name="T91" fmla="*/ 7 h 389"/>
                    <a:gd name="T92" fmla="*/ 9 w 316"/>
                    <a:gd name="T93" fmla="*/ 4 h 389"/>
                    <a:gd name="T94" fmla="*/ 12 w 316"/>
                    <a:gd name="T95" fmla="*/ 2 h 389"/>
                    <a:gd name="T96" fmla="*/ 17 w 316"/>
                    <a:gd name="T97" fmla="*/ 1 h 389"/>
                    <a:gd name="T98" fmla="*/ 21 w 316"/>
                    <a:gd name="T99" fmla="*/ 0 h 389"/>
                    <a:gd name="T100" fmla="*/ 25 w 316"/>
                    <a:gd name="T101" fmla="*/ 1 h 389"/>
                    <a:gd name="T102" fmla="*/ 28 w 316"/>
                    <a:gd name="T103" fmla="*/ 2 h 389"/>
                    <a:gd name="T104" fmla="*/ 32 w 316"/>
                    <a:gd name="T105" fmla="*/ 4 h 389"/>
                    <a:gd name="T106" fmla="*/ 35 w 316"/>
                    <a:gd name="T107" fmla="*/ 6 h 389"/>
                    <a:gd name="T108" fmla="*/ 37 w 316"/>
                    <a:gd name="T109" fmla="*/ 9 h 389"/>
                    <a:gd name="T110" fmla="*/ 39 w 316"/>
                    <a:gd name="T111" fmla="*/ 12 h 389"/>
                    <a:gd name="T112" fmla="*/ 39 w 316"/>
                    <a:gd name="T113" fmla="*/ 16 h 389"/>
                    <a:gd name="T114" fmla="*/ 40 w 316"/>
                    <a:gd name="T115" fmla="*/ 20 h 389"/>
                    <a:gd name="T116" fmla="*/ 7 w 316"/>
                    <a:gd name="T117" fmla="*/ 24 h 3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6"/>
                    <a:gd name="T178" fmla="*/ 0 h 389"/>
                    <a:gd name="T179" fmla="*/ 316 w 316"/>
                    <a:gd name="T180" fmla="*/ 389 h 3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6" h="389">
                      <a:moveTo>
                        <a:pt x="170" y="58"/>
                      </a:moveTo>
                      <a:lnTo>
                        <a:pt x="159" y="59"/>
                      </a:lnTo>
                      <a:lnTo>
                        <a:pt x="151" y="60"/>
                      </a:lnTo>
                      <a:lnTo>
                        <a:pt x="141" y="61"/>
                      </a:lnTo>
                      <a:lnTo>
                        <a:pt x="134" y="63"/>
                      </a:lnTo>
                      <a:lnTo>
                        <a:pt x="125" y="67"/>
                      </a:lnTo>
                      <a:lnTo>
                        <a:pt x="117" y="71"/>
                      </a:lnTo>
                      <a:lnTo>
                        <a:pt x="110" y="75"/>
                      </a:lnTo>
                      <a:lnTo>
                        <a:pt x="104" y="81"/>
                      </a:lnTo>
                      <a:lnTo>
                        <a:pt x="98" y="86"/>
                      </a:lnTo>
                      <a:lnTo>
                        <a:pt x="92" y="92"/>
                      </a:lnTo>
                      <a:lnTo>
                        <a:pt x="86" y="100"/>
                      </a:lnTo>
                      <a:lnTo>
                        <a:pt x="82" y="107"/>
                      </a:lnTo>
                      <a:lnTo>
                        <a:pt x="78" y="116"/>
                      </a:lnTo>
                      <a:lnTo>
                        <a:pt x="74" y="126"/>
                      </a:lnTo>
                      <a:lnTo>
                        <a:pt x="70" y="135"/>
                      </a:lnTo>
                      <a:lnTo>
                        <a:pt x="67" y="146"/>
                      </a:lnTo>
                      <a:lnTo>
                        <a:pt x="247" y="146"/>
                      </a:lnTo>
                      <a:lnTo>
                        <a:pt x="247" y="135"/>
                      </a:lnTo>
                      <a:lnTo>
                        <a:pt x="246" y="126"/>
                      </a:lnTo>
                      <a:lnTo>
                        <a:pt x="244" y="116"/>
                      </a:lnTo>
                      <a:lnTo>
                        <a:pt x="242" y="107"/>
                      </a:lnTo>
                      <a:lnTo>
                        <a:pt x="240" y="100"/>
                      </a:lnTo>
                      <a:lnTo>
                        <a:pt x="235" y="92"/>
                      </a:lnTo>
                      <a:lnTo>
                        <a:pt x="231" y="86"/>
                      </a:lnTo>
                      <a:lnTo>
                        <a:pt x="227" y="81"/>
                      </a:lnTo>
                      <a:lnTo>
                        <a:pt x="221" y="75"/>
                      </a:lnTo>
                      <a:lnTo>
                        <a:pt x="216" y="71"/>
                      </a:lnTo>
                      <a:lnTo>
                        <a:pt x="210" y="67"/>
                      </a:lnTo>
                      <a:lnTo>
                        <a:pt x="202" y="63"/>
                      </a:lnTo>
                      <a:lnTo>
                        <a:pt x="195" y="61"/>
                      </a:lnTo>
                      <a:lnTo>
                        <a:pt x="187" y="60"/>
                      </a:lnTo>
                      <a:lnTo>
                        <a:pt x="178" y="59"/>
                      </a:lnTo>
                      <a:lnTo>
                        <a:pt x="170" y="58"/>
                      </a:lnTo>
                      <a:close/>
                      <a:moveTo>
                        <a:pt x="63" y="190"/>
                      </a:moveTo>
                      <a:lnTo>
                        <a:pt x="63" y="206"/>
                      </a:lnTo>
                      <a:lnTo>
                        <a:pt x="65" y="221"/>
                      </a:lnTo>
                      <a:lnTo>
                        <a:pt x="67" y="236"/>
                      </a:lnTo>
                      <a:lnTo>
                        <a:pt x="71" y="250"/>
                      </a:lnTo>
                      <a:lnTo>
                        <a:pt x="76" y="263"/>
                      </a:lnTo>
                      <a:lnTo>
                        <a:pt x="82" y="275"/>
                      </a:lnTo>
                      <a:lnTo>
                        <a:pt x="89" y="285"/>
                      </a:lnTo>
                      <a:lnTo>
                        <a:pt x="96" y="296"/>
                      </a:lnTo>
                      <a:lnTo>
                        <a:pt x="105" y="305"/>
                      </a:lnTo>
                      <a:lnTo>
                        <a:pt x="113" y="313"/>
                      </a:lnTo>
                      <a:lnTo>
                        <a:pt x="124" y="320"/>
                      </a:lnTo>
                      <a:lnTo>
                        <a:pt x="135" y="325"/>
                      </a:lnTo>
                      <a:lnTo>
                        <a:pt x="145" y="330"/>
                      </a:lnTo>
                      <a:lnTo>
                        <a:pt x="158" y="333"/>
                      </a:lnTo>
                      <a:lnTo>
                        <a:pt x="171" y="335"/>
                      </a:lnTo>
                      <a:lnTo>
                        <a:pt x="184" y="336"/>
                      </a:lnTo>
                      <a:lnTo>
                        <a:pt x="197" y="336"/>
                      </a:lnTo>
                      <a:lnTo>
                        <a:pt x="207" y="333"/>
                      </a:lnTo>
                      <a:lnTo>
                        <a:pt x="218" y="331"/>
                      </a:lnTo>
                      <a:lnTo>
                        <a:pt x="229" y="327"/>
                      </a:lnTo>
                      <a:lnTo>
                        <a:pt x="241" y="322"/>
                      </a:lnTo>
                      <a:lnTo>
                        <a:pt x="252" y="315"/>
                      </a:lnTo>
                      <a:lnTo>
                        <a:pt x="266" y="307"/>
                      </a:lnTo>
                      <a:lnTo>
                        <a:pt x="281" y="297"/>
                      </a:lnTo>
                      <a:lnTo>
                        <a:pt x="306" y="345"/>
                      </a:lnTo>
                      <a:lnTo>
                        <a:pt x="285" y="357"/>
                      </a:lnTo>
                      <a:lnTo>
                        <a:pt x="266" y="367"/>
                      </a:lnTo>
                      <a:lnTo>
                        <a:pt x="250" y="374"/>
                      </a:lnTo>
                      <a:lnTo>
                        <a:pt x="234" y="380"/>
                      </a:lnTo>
                      <a:lnTo>
                        <a:pt x="218" y="384"/>
                      </a:lnTo>
                      <a:lnTo>
                        <a:pt x="203" y="387"/>
                      </a:lnTo>
                      <a:lnTo>
                        <a:pt x="187" y="389"/>
                      </a:lnTo>
                      <a:lnTo>
                        <a:pt x="170" y="389"/>
                      </a:lnTo>
                      <a:lnTo>
                        <a:pt x="151" y="388"/>
                      </a:lnTo>
                      <a:lnTo>
                        <a:pt x="132" y="386"/>
                      </a:lnTo>
                      <a:lnTo>
                        <a:pt x="116" y="382"/>
                      </a:lnTo>
                      <a:lnTo>
                        <a:pt x="100" y="375"/>
                      </a:lnTo>
                      <a:lnTo>
                        <a:pt x="84" y="368"/>
                      </a:lnTo>
                      <a:lnTo>
                        <a:pt x="70" y="358"/>
                      </a:lnTo>
                      <a:lnTo>
                        <a:pt x="57" y="347"/>
                      </a:lnTo>
                      <a:lnTo>
                        <a:pt x="46" y="336"/>
                      </a:lnTo>
                      <a:lnTo>
                        <a:pt x="36" y="323"/>
                      </a:lnTo>
                      <a:lnTo>
                        <a:pt x="26" y="308"/>
                      </a:lnTo>
                      <a:lnTo>
                        <a:pt x="18" y="292"/>
                      </a:lnTo>
                      <a:lnTo>
                        <a:pt x="11" y="275"/>
                      </a:lnTo>
                      <a:lnTo>
                        <a:pt x="6" y="256"/>
                      </a:lnTo>
                      <a:lnTo>
                        <a:pt x="3" y="236"/>
                      </a:lnTo>
                      <a:lnTo>
                        <a:pt x="0" y="216"/>
                      </a:lnTo>
                      <a:lnTo>
                        <a:pt x="0" y="194"/>
                      </a:lnTo>
                      <a:lnTo>
                        <a:pt x="0" y="173"/>
                      </a:lnTo>
                      <a:lnTo>
                        <a:pt x="3" y="152"/>
                      </a:lnTo>
                      <a:lnTo>
                        <a:pt x="6" y="133"/>
                      </a:lnTo>
                      <a:lnTo>
                        <a:pt x="11" y="115"/>
                      </a:lnTo>
                      <a:lnTo>
                        <a:pt x="18" y="98"/>
                      </a:lnTo>
                      <a:lnTo>
                        <a:pt x="26" y="82"/>
                      </a:lnTo>
                      <a:lnTo>
                        <a:pt x="36" y="67"/>
                      </a:lnTo>
                      <a:lnTo>
                        <a:pt x="47" y="54"/>
                      </a:lnTo>
                      <a:lnTo>
                        <a:pt x="59" y="41"/>
                      </a:lnTo>
                      <a:lnTo>
                        <a:pt x="72" y="31"/>
                      </a:lnTo>
                      <a:lnTo>
                        <a:pt x="86" y="22"/>
                      </a:lnTo>
                      <a:lnTo>
                        <a:pt x="101" y="14"/>
                      </a:lnTo>
                      <a:lnTo>
                        <a:pt x="119" y="8"/>
                      </a:lnTo>
                      <a:lnTo>
                        <a:pt x="136" y="3"/>
                      </a:lnTo>
                      <a:lnTo>
                        <a:pt x="155" y="1"/>
                      </a:lnTo>
                      <a:lnTo>
                        <a:pt x="174" y="0"/>
                      </a:lnTo>
                      <a:lnTo>
                        <a:pt x="189" y="0"/>
                      </a:lnTo>
                      <a:lnTo>
                        <a:pt x="204" y="2"/>
                      </a:lnTo>
                      <a:lnTo>
                        <a:pt x="218" y="7"/>
                      </a:lnTo>
                      <a:lnTo>
                        <a:pt x="231" y="11"/>
                      </a:lnTo>
                      <a:lnTo>
                        <a:pt x="244" y="17"/>
                      </a:lnTo>
                      <a:lnTo>
                        <a:pt x="256" y="25"/>
                      </a:lnTo>
                      <a:lnTo>
                        <a:pt x="266" y="33"/>
                      </a:lnTo>
                      <a:lnTo>
                        <a:pt x="276" y="43"/>
                      </a:lnTo>
                      <a:lnTo>
                        <a:pt x="285" y="54"/>
                      </a:lnTo>
                      <a:lnTo>
                        <a:pt x="292" y="66"/>
                      </a:lnTo>
                      <a:lnTo>
                        <a:pt x="300" y="78"/>
                      </a:lnTo>
                      <a:lnTo>
                        <a:pt x="305" y="92"/>
                      </a:lnTo>
                      <a:lnTo>
                        <a:pt x="309" y="107"/>
                      </a:lnTo>
                      <a:lnTo>
                        <a:pt x="312" y="122"/>
                      </a:lnTo>
                      <a:lnTo>
                        <a:pt x="315" y="138"/>
                      </a:lnTo>
                      <a:lnTo>
                        <a:pt x="316" y="156"/>
                      </a:lnTo>
                      <a:lnTo>
                        <a:pt x="316" y="190"/>
                      </a:lnTo>
                      <a:lnTo>
                        <a:pt x="63" y="190"/>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31" name="Rectangle 61"/>
                <p:cNvSpPr>
                  <a:spLocks noChangeArrowheads="1"/>
                </p:cNvSpPr>
                <p:nvPr/>
              </p:nvSpPr>
              <p:spPr bwMode="auto">
                <a:xfrm>
                  <a:off x="3347" y="2727"/>
                  <a:ext cx="28" cy="297"/>
                </a:xfrm>
                <a:prstGeom prst="rect">
                  <a:avLst/>
                </a:prstGeom>
                <a:solidFill>
                  <a:srgbClr val="1F1A17"/>
                </a:solidFill>
                <a:ln w="9525">
                  <a:noFill/>
                  <a:miter lim="800000"/>
                  <a:headEnd/>
                  <a:tailEnd/>
                </a:ln>
              </p:spPr>
              <p:txBody>
                <a:bodyPr/>
                <a:lstStyle/>
                <a:p>
                  <a:endParaRPr lang="en-US">
                    <a:latin typeface="Georgia" pitchFamily="18" charset="0"/>
                  </a:endParaRPr>
                </a:p>
              </p:txBody>
            </p:sp>
            <p:sp>
              <p:nvSpPr>
                <p:cNvPr id="21632" name="Rectangle 62"/>
                <p:cNvSpPr>
                  <a:spLocks noChangeArrowheads="1"/>
                </p:cNvSpPr>
                <p:nvPr/>
              </p:nvSpPr>
              <p:spPr bwMode="auto">
                <a:xfrm>
                  <a:off x="3443" y="2727"/>
                  <a:ext cx="30" cy="297"/>
                </a:xfrm>
                <a:prstGeom prst="rect">
                  <a:avLst/>
                </a:prstGeom>
                <a:solidFill>
                  <a:srgbClr val="1F1A17"/>
                </a:solidFill>
                <a:ln w="9525">
                  <a:noFill/>
                  <a:miter lim="800000"/>
                  <a:headEnd/>
                  <a:tailEnd/>
                </a:ln>
              </p:spPr>
              <p:txBody>
                <a:bodyPr/>
                <a:lstStyle/>
                <a:p>
                  <a:endParaRPr lang="en-US">
                    <a:latin typeface="Georgia" pitchFamily="18" charset="0"/>
                  </a:endParaRPr>
                </a:p>
              </p:txBody>
            </p:sp>
            <p:sp>
              <p:nvSpPr>
                <p:cNvPr id="21633" name="Freeform 63"/>
                <p:cNvSpPr>
                  <a:spLocks noEditPoints="1"/>
                </p:cNvSpPr>
                <p:nvPr/>
              </p:nvSpPr>
              <p:spPr bwMode="auto">
                <a:xfrm>
                  <a:off x="3533" y="2834"/>
                  <a:ext cx="46" cy="195"/>
                </a:xfrm>
                <a:custGeom>
                  <a:avLst/>
                  <a:gdLst>
                    <a:gd name="T0" fmla="*/ 5 w 92"/>
                    <a:gd name="T1" fmla="*/ 49 h 389"/>
                    <a:gd name="T2" fmla="*/ 3 w 92"/>
                    <a:gd name="T3" fmla="*/ 48 h 389"/>
                    <a:gd name="T4" fmla="*/ 1 w 92"/>
                    <a:gd name="T5" fmla="*/ 47 h 389"/>
                    <a:gd name="T6" fmla="*/ 1 w 92"/>
                    <a:gd name="T7" fmla="*/ 44 h 389"/>
                    <a:gd name="T8" fmla="*/ 1 w 92"/>
                    <a:gd name="T9" fmla="*/ 42 h 389"/>
                    <a:gd name="T10" fmla="*/ 1 w 92"/>
                    <a:gd name="T11" fmla="*/ 40 h 389"/>
                    <a:gd name="T12" fmla="*/ 3 w 92"/>
                    <a:gd name="T13" fmla="*/ 39 h 389"/>
                    <a:gd name="T14" fmla="*/ 5 w 92"/>
                    <a:gd name="T15" fmla="*/ 38 h 389"/>
                    <a:gd name="T16" fmla="*/ 7 w 92"/>
                    <a:gd name="T17" fmla="*/ 38 h 389"/>
                    <a:gd name="T18" fmla="*/ 10 w 92"/>
                    <a:gd name="T19" fmla="*/ 39 h 389"/>
                    <a:gd name="T20" fmla="*/ 11 w 92"/>
                    <a:gd name="T21" fmla="*/ 40 h 389"/>
                    <a:gd name="T22" fmla="*/ 12 w 92"/>
                    <a:gd name="T23" fmla="*/ 42 h 389"/>
                    <a:gd name="T24" fmla="*/ 12 w 92"/>
                    <a:gd name="T25" fmla="*/ 44 h 389"/>
                    <a:gd name="T26" fmla="*/ 11 w 92"/>
                    <a:gd name="T27" fmla="*/ 47 h 389"/>
                    <a:gd name="T28" fmla="*/ 10 w 92"/>
                    <a:gd name="T29" fmla="*/ 48 h 389"/>
                    <a:gd name="T30" fmla="*/ 7 w 92"/>
                    <a:gd name="T31" fmla="*/ 49 h 389"/>
                    <a:gd name="T32" fmla="*/ 6 w 92"/>
                    <a:gd name="T33" fmla="*/ 12 h 389"/>
                    <a:gd name="T34" fmla="*/ 3 w 92"/>
                    <a:gd name="T35" fmla="*/ 12 h 389"/>
                    <a:gd name="T36" fmla="*/ 1 w 92"/>
                    <a:gd name="T37" fmla="*/ 10 h 389"/>
                    <a:gd name="T38" fmla="*/ 1 w 92"/>
                    <a:gd name="T39" fmla="*/ 9 h 389"/>
                    <a:gd name="T40" fmla="*/ 0 w 92"/>
                    <a:gd name="T41" fmla="*/ 6 h 389"/>
                    <a:gd name="T42" fmla="*/ 1 w 92"/>
                    <a:gd name="T43" fmla="*/ 4 h 389"/>
                    <a:gd name="T44" fmla="*/ 1 w 92"/>
                    <a:gd name="T45" fmla="*/ 2 h 389"/>
                    <a:gd name="T46" fmla="*/ 3 w 92"/>
                    <a:gd name="T47" fmla="*/ 1 h 389"/>
                    <a:gd name="T48" fmla="*/ 5 w 92"/>
                    <a:gd name="T49" fmla="*/ 1 h 389"/>
                    <a:gd name="T50" fmla="*/ 6 w 92"/>
                    <a:gd name="T51" fmla="*/ 0 h 389"/>
                    <a:gd name="T52" fmla="*/ 9 w 92"/>
                    <a:gd name="T53" fmla="*/ 1 h 389"/>
                    <a:gd name="T54" fmla="*/ 10 w 92"/>
                    <a:gd name="T55" fmla="*/ 2 h 389"/>
                    <a:gd name="T56" fmla="*/ 12 w 92"/>
                    <a:gd name="T57" fmla="*/ 4 h 389"/>
                    <a:gd name="T58" fmla="*/ 12 w 92"/>
                    <a:gd name="T59" fmla="*/ 6 h 389"/>
                    <a:gd name="T60" fmla="*/ 12 w 92"/>
                    <a:gd name="T61" fmla="*/ 9 h 389"/>
                    <a:gd name="T62" fmla="*/ 10 w 92"/>
                    <a:gd name="T63" fmla="*/ 10 h 389"/>
                    <a:gd name="T64" fmla="*/ 9 w 92"/>
                    <a:gd name="T65" fmla="*/ 12 h 389"/>
                    <a:gd name="T66" fmla="*/ 6 w 92"/>
                    <a:gd name="T67" fmla="*/ 12 h 3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2"/>
                    <a:gd name="T103" fmla="*/ 0 h 389"/>
                    <a:gd name="T104" fmla="*/ 92 w 92"/>
                    <a:gd name="T105" fmla="*/ 389 h 3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2" h="389">
                      <a:moveTo>
                        <a:pt x="49" y="389"/>
                      </a:moveTo>
                      <a:lnTo>
                        <a:pt x="38" y="388"/>
                      </a:lnTo>
                      <a:lnTo>
                        <a:pt x="29" y="386"/>
                      </a:lnTo>
                      <a:lnTo>
                        <a:pt x="20" y="382"/>
                      </a:lnTo>
                      <a:lnTo>
                        <a:pt x="14" y="376"/>
                      </a:lnTo>
                      <a:lnTo>
                        <a:pt x="7" y="369"/>
                      </a:lnTo>
                      <a:lnTo>
                        <a:pt x="3" y="360"/>
                      </a:lnTo>
                      <a:lnTo>
                        <a:pt x="1" y="351"/>
                      </a:lnTo>
                      <a:lnTo>
                        <a:pt x="0" y="341"/>
                      </a:lnTo>
                      <a:lnTo>
                        <a:pt x="1" y="331"/>
                      </a:lnTo>
                      <a:lnTo>
                        <a:pt x="3" y="324"/>
                      </a:lnTo>
                      <a:lnTo>
                        <a:pt x="7" y="316"/>
                      </a:lnTo>
                      <a:lnTo>
                        <a:pt x="14" y="310"/>
                      </a:lnTo>
                      <a:lnTo>
                        <a:pt x="20" y="305"/>
                      </a:lnTo>
                      <a:lnTo>
                        <a:pt x="29" y="300"/>
                      </a:lnTo>
                      <a:lnTo>
                        <a:pt x="38" y="298"/>
                      </a:lnTo>
                      <a:lnTo>
                        <a:pt x="49" y="297"/>
                      </a:lnTo>
                      <a:lnTo>
                        <a:pt x="58" y="298"/>
                      </a:lnTo>
                      <a:lnTo>
                        <a:pt x="66" y="300"/>
                      </a:lnTo>
                      <a:lnTo>
                        <a:pt x="74" y="305"/>
                      </a:lnTo>
                      <a:lnTo>
                        <a:pt x="80" y="310"/>
                      </a:lnTo>
                      <a:lnTo>
                        <a:pt x="86" y="316"/>
                      </a:lnTo>
                      <a:lnTo>
                        <a:pt x="89" y="324"/>
                      </a:lnTo>
                      <a:lnTo>
                        <a:pt x="92" y="331"/>
                      </a:lnTo>
                      <a:lnTo>
                        <a:pt x="92" y="341"/>
                      </a:lnTo>
                      <a:lnTo>
                        <a:pt x="92" y="351"/>
                      </a:lnTo>
                      <a:lnTo>
                        <a:pt x="89" y="360"/>
                      </a:lnTo>
                      <a:lnTo>
                        <a:pt x="86" y="369"/>
                      </a:lnTo>
                      <a:lnTo>
                        <a:pt x="80" y="376"/>
                      </a:lnTo>
                      <a:lnTo>
                        <a:pt x="74" y="382"/>
                      </a:lnTo>
                      <a:lnTo>
                        <a:pt x="66" y="386"/>
                      </a:lnTo>
                      <a:lnTo>
                        <a:pt x="58" y="388"/>
                      </a:lnTo>
                      <a:lnTo>
                        <a:pt x="49" y="389"/>
                      </a:lnTo>
                      <a:close/>
                      <a:moveTo>
                        <a:pt x="49" y="92"/>
                      </a:moveTo>
                      <a:lnTo>
                        <a:pt x="38" y="91"/>
                      </a:lnTo>
                      <a:lnTo>
                        <a:pt x="29" y="89"/>
                      </a:lnTo>
                      <a:lnTo>
                        <a:pt x="20" y="85"/>
                      </a:lnTo>
                      <a:lnTo>
                        <a:pt x="14" y="80"/>
                      </a:lnTo>
                      <a:lnTo>
                        <a:pt x="7" y="73"/>
                      </a:lnTo>
                      <a:lnTo>
                        <a:pt x="3" y="66"/>
                      </a:lnTo>
                      <a:lnTo>
                        <a:pt x="1" y="57"/>
                      </a:lnTo>
                      <a:lnTo>
                        <a:pt x="0" y="48"/>
                      </a:lnTo>
                      <a:lnTo>
                        <a:pt x="1" y="40"/>
                      </a:lnTo>
                      <a:lnTo>
                        <a:pt x="3" y="31"/>
                      </a:lnTo>
                      <a:lnTo>
                        <a:pt x="7" y="23"/>
                      </a:lnTo>
                      <a:lnTo>
                        <a:pt x="14" y="15"/>
                      </a:lnTo>
                      <a:lnTo>
                        <a:pt x="20" y="9"/>
                      </a:lnTo>
                      <a:lnTo>
                        <a:pt x="29" y="5"/>
                      </a:lnTo>
                      <a:lnTo>
                        <a:pt x="33" y="2"/>
                      </a:lnTo>
                      <a:lnTo>
                        <a:pt x="38" y="1"/>
                      </a:lnTo>
                      <a:lnTo>
                        <a:pt x="44" y="0"/>
                      </a:lnTo>
                      <a:lnTo>
                        <a:pt x="49" y="0"/>
                      </a:lnTo>
                      <a:lnTo>
                        <a:pt x="58" y="1"/>
                      </a:lnTo>
                      <a:lnTo>
                        <a:pt x="66" y="5"/>
                      </a:lnTo>
                      <a:lnTo>
                        <a:pt x="74" y="9"/>
                      </a:lnTo>
                      <a:lnTo>
                        <a:pt x="80" y="15"/>
                      </a:lnTo>
                      <a:lnTo>
                        <a:pt x="86" y="23"/>
                      </a:lnTo>
                      <a:lnTo>
                        <a:pt x="89" y="31"/>
                      </a:lnTo>
                      <a:lnTo>
                        <a:pt x="92" y="40"/>
                      </a:lnTo>
                      <a:lnTo>
                        <a:pt x="92" y="48"/>
                      </a:lnTo>
                      <a:lnTo>
                        <a:pt x="92" y="57"/>
                      </a:lnTo>
                      <a:lnTo>
                        <a:pt x="89" y="66"/>
                      </a:lnTo>
                      <a:lnTo>
                        <a:pt x="86" y="73"/>
                      </a:lnTo>
                      <a:lnTo>
                        <a:pt x="80" y="80"/>
                      </a:lnTo>
                      <a:lnTo>
                        <a:pt x="74" y="85"/>
                      </a:lnTo>
                      <a:lnTo>
                        <a:pt x="66" y="89"/>
                      </a:lnTo>
                      <a:lnTo>
                        <a:pt x="58" y="91"/>
                      </a:lnTo>
                      <a:lnTo>
                        <a:pt x="49" y="92"/>
                      </a:lnTo>
                      <a:close/>
                    </a:path>
                  </a:pathLst>
                </a:custGeom>
                <a:solidFill>
                  <a:srgbClr val="1F1A17"/>
                </a:solidFill>
                <a:ln w="9525">
                  <a:noFill/>
                  <a:round/>
                  <a:headEnd/>
                  <a:tailEnd/>
                </a:ln>
              </p:spPr>
              <p:txBody>
                <a:bodyPr/>
                <a:lstStyle/>
                <a:p>
                  <a:endParaRPr lang="en-US">
                    <a:latin typeface="Georgia" pitchFamily="18" charset="0"/>
                  </a:endParaRPr>
                </a:p>
              </p:txBody>
            </p:sp>
          </p:grpSp>
          <p:grpSp>
            <p:nvGrpSpPr>
              <p:cNvPr id="10" name="Group 64"/>
              <p:cNvGrpSpPr>
                <a:grpSpLocks/>
              </p:cNvGrpSpPr>
              <p:nvPr/>
            </p:nvGrpSpPr>
            <p:grpSpPr bwMode="auto">
              <a:xfrm>
                <a:off x="1800" y="3213"/>
                <a:ext cx="2611" cy="400"/>
                <a:chOff x="1800" y="3213"/>
                <a:chExt cx="2611" cy="400"/>
              </a:xfrm>
            </p:grpSpPr>
            <p:sp>
              <p:nvSpPr>
                <p:cNvPr id="21614" name="Freeform 65"/>
                <p:cNvSpPr>
                  <a:spLocks noEditPoints="1"/>
                </p:cNvSpPr>
                <p:nvPr/>
              </p:nvSpPr>
              <p:spPr bwMode="auto">
                <a:xfrm>
                  <a:off x="1800" y="3243"/>
                  <a:ext cx="180" cy="267"/>
                </a:xfrm>
                <a:custGeom>
                  <a:avLst/>
                  <a:gdLst>
                    <a:gd name="T0" fmla="*/ 27 w 360"/>
                    <a:gd name="T1" fmla="*/ 8 h 534"/>
                    <a:gd name="T2" fmla="*/ 26 w 360"/>
                    <a:gd name="T3" fmla="*/ 7 h 534"/>
                    <a:gd name="T4" fmla="*/ 24 w 360"/>
                    <a:gd name="T5" fmla="*/ 6 h 534"/>
                    <a:gd name="T6" fmla="*/ 22 w 360"/>
                    <a:gd name="T7" fmla="*/ 6 h 534"/>
                    <a:gd name="T8" fmla="*/ 9 w 360"/>
                    <a:gd name="T9" fmla="*/ 6 h 534"/>
                    <a:gd name="T10" fmla="*/ 20 w 360"/>
                    <a:gd name="T11" fmla="*/ 30 h 534"/>
                    <a:gd name="T12" fmla="*/ 23 w 360"/>
                    <a:gd name="T13" fmla="*/ 30 h 534"/>
                    <a:gd name="T14" fmla="*/ 25 w 360"/>
                    <a:gd name="T15" fmla="*/ 30 h 534"/>
                    <a:gd name="T16" fmla="*/ 27 w 360"/>
                    <a:gd name="T17" fmla="*/ 29 h 534"/>
                    <a:gd name="T18" fmla="*/ 29 w 360"/>
                    <a:gd name="T19" fmla="*/ 27 h 534"/>
                    <a:gd name="T20" fmla="*/ 30 w 360"/>
                    <a:gd name="T21" fmla="*/ 26 h 534"/>
                    <a:gd name="T22" fmla="*/ 31 w 360"/>
                    <a:gd name="T23" fmla="*/ 23 h 534"/>
                    <a:gd name="T24" fmla="*/ 33 w 360"/>
                    <a:gd name="T25" fmla="*/ 21 h 534"/>
                    <a:gd name="T26" fmla="*/ 33 w 360"/>
                    <a:gd name="T27" fmla="*/ 18 h 534"/>
                    <a:gd name="T28" fmla="*/ 33 w 360"/>
                    <a:gd name="T29" fmla="*/ 15 h 534"/>
                    <a:gd name="T30" fmla="*/ 31 w 360"/>
                    <a:gd name="T31" fmla="*/ 12 h 534"/>
                    <a:gd name="T32" fmla="*/ 30 w 360"/>
                    <a:gd name="T33" fmla="*/ 10 h 534"/>
                    <a:gd name="T34" fmla="*/ 28 w 360"/>
                    <a:gd name="T35" fmla="*/ 9 h 534"/>
                    <a:gd name="T36" fmla="*/ 17 w 360"/>
                    <a:gd name="T37" fmla="*/ 38 h 534"/>
                    <a:gd name="T38" fmla="*/ 9 w 360"/>
                    <a:gd name="T39" fmla="*/ 67 h 534"/>
                    <a:gd name="T40" fmla="*/ 0 w 360"/>
                    <a:gd name="T41" fmla="*/ 0 h 534"/>
                    <a:gd name="T42" fmla="*/ 23 w 360"/>
                    <a:gd name="T43" fmla="*/ 0 h 534"/>
                    <a:gd name="T44" fmla="*/ 28 w 360"/>
                    <a:gd name="T45" fmla="*/ 1 h 534"/>
                    <a:gd name="T46" fmla="*/ 31 w 360"/>
                    <a:gd name="T47" fmla="*/ 1 h 534"/>
                    <a:gd name="T48" fmla="*/ 35 w 360"/>
                    <a:gd name="T49" fmla="*/ 3 h 534"/>
                    <a:gd name="T50" fmla="*/ 38 w 360"/>
                    <a:gd name="T51" fmla="*/ 6 h 534"/>
                    <a:gd name="T52" fmla="*/ 40 w 360"/>
                    <a:gd name="T53" fmla="*/ 9 h 534"/>
                    <a:gd name="T54" fmla="*/ 41 w 360"/>
                    <a:gd name="T55" fmla="*/ 12 h 534"/>
                    <a:gd name="T56" fmla="*/ 42 w 360"/>
                    <a:gd name="T57" fmla="*/ 17 h 534"/>
                    <a:gd name="T58" fmla="*/ 42 w 360"/>
                    <a:gd name="T59" fmla="*/ 20 h 534"/>
                    <a:gd name="T60" fmla="*/ 41 w 360"/>
                    <a:gd name="T61" fmla="*/ 23 h 534"/>
                    <a:gd name="T62" fmla="*/ 40 w 360"/>
                    <a:gd name="T63" fmla="*/ 27 h 534"/>
                    <a:gd name="T64" fmla="*/ 38 w 360"/>
                    <a:gd name="T65" fmla="*/ 29 h 534"/>
                    <a:gd name="T66" fmla="*/ 36 w 360"/>
                    <a:gd name="T67" fmla="*/ 30 h 534"/>
                    <a:gd name="T68" fmla="*/ 35 w 360"/>
                    <a:gd name="T69" fmla="*/ 33 h 534"/>
                    <a:gd name="T70" fmla="*/ 33 w 360"/>
                    <a:gd name="T71" fmla="*/ 34 h 534"/>
                    <a:gd name="T72" fmla="*/ 30 w 360"/>
                    <a:gd name="T73" fmla="*/ 35 h 534"/>
                    <a:gd name="T74" fmla="*/ 27 w 360"/>
                    <a:gd name="T75" fmla="*/ 36 h 534"/>
                    <a:gd name="T76" fmla="*/ 45 w 360"/>
                    <a:gd name="T77" fmla="*/ 67 h 5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0"/>
                    <a:gd name="T118" fmla="*/ 0 h 534"/>
                    <a:gd name="T119" fmla="*/ 360 w 360"/>
                    <a:gd name="T120" fmla="*/ 534 h 5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0" h="534">
                      <a:moveTo>
                        <a:pt x="228" y="73"/>
                      </a:moveTo>
                      <a:lnTo>
                        <a:pt x="223" y="67"/>
                      </a:lnTo>
                      <a:lnTo>
                        <a:pt x="217" y="63"/>
                      </a:lnTo>
                      <a:lnTo>
                        <a:pt x="211" y="60"/>
                      </a:lnTo>
                      <a:lnTo>
                        <a:pt x="203" y="57"/>
                      </a:lnTo>
                      <a:lnTo>
                        <a:pt x="194" y="55"/>
                      </a:lnTo>
                      <a:lnTo>
                        <a:pt x="183" y="53"/>
                      </a:lnTo>
                      <a:lnTo>
                        <a:pt x="170" y="53"/>
                      </a:lnTo>
                      <a:lnTo>
                        <a:pt x="155" y="52"/>
                      </a:lnTo>
                      <a:lnTo>
                        <a:pt x="69" y="52"/>
                      </a:lnTo>
                      <a:lnTo>
                        <a:pt x="69" y="247"/>
                      </a:lnTo>
                      <a:lnTo>
                        <a:pt x="155" y="247"/>
                      </a:lnTo>
                      <a:lnTo>
                        <a:pt x="168" y="247"/>
                      </a:lnTo>
                      <a:lnTo>
                        <a:pt x="180" y="246"/>
                      </a:lnTo>
                      <a:lnTo>
                        <a:pt x="191" y="244"/>
                      </a:lnTo>
                      <a:lnTo>
                        <a:pt x="201" y="241"/>
                      </a:lnTo>
                      <a:lnTo>
                        <a:pt x="211" y="238"/>
                      </a:lnTo>
                      <a:lnTo>
                        <a:pt x="220" y="233"/>
                      </a:lnTo>
                      <a:lnTo>
                        <a:pt x="227" y="228"/>
                      </a:lnTo>
                      <a:lnTo>
                        <a:pt x="235" y="222"/>
                      </a:lnTo>
                      <a:lnTo>
                        <a:pt x="241" y="215"/>
                      </a:lnTo>
                      <a:lnTo>
                        <a:pt x="246" y="208"/>
                      </a:lnTo>
                      <a:lnTo>
                        <a:pt x="252" y="199"/>
                      </a:lnTo>
                      <a:lnTo>
                        <a:pt x="255" y="189"/>
                      </a:lnTo>
                      <a:lnTo>
                        <a:pt x="258" y="180"/>
                      </a:lnTo>
                      <a:lnTo>
                        <a:pt x="260" y="169"/>
                      </a:lnTo>
                      <a:lnTo>
                        <a:pt x="262" y="157"/>
                      </a:lnTo>
                      <a:lnTo>
                        <a:pt x="262" y="145"/>
                      </a:lnTo>
                      <a:lnTo>
                        <a:pt x="262" y="133"/>
                      </a:lnTo>
                      <a:lnTo>
                        <a:pt x="260" y="122"/>
                      </a:lnTo>
                      <a:lnTo>
                        <a:pt x="258" y="111"/>
                      </a:lnTo>
                      <a:lnTo>
                        <a:pt x="255" y="102"/>
                      </a:lnTo>
                      <a:lnTo>
                        <a:pt x="250" y="93"/>
                      </a:lnTo>
                      <a:lnTo>
                        <a:pt x="244" y="85"/>
                      </a:lnTo>
                      <a:lnTo>
                        <a:pt x="237" y="78"/>
                      </a:lnTo>
                      <a:lnTo>
                        <a:pt x="228" y="73"/>
                      </a:lnTo>
                      <a:close/>
                      <a:moveTo>
                        <a:pt x="287" y="534"/>
                      </a:moveTo>
                      <a:lnTo>
                        <a:pt x="136" y="306"/>
                      </a:lnTo>
                      <a:lnTo>
                        <a:pt x="69" y="306"/>
                      </a:lnTo>
                      <a:lnTo>
                        <a:pt x="69" y="534"/>
                      </a:lnTo>
                      <a:lnTo>
                        <a:pt x="0" y="534"/>
                      </a:lnTo>
                      <a:lnTo>
                        <a:pt x="0" y="0"/>
                      </a:lnTo>
                      <a:lnTo>
                        <a:pt x="165" y="0"/>
                      </a:lnTo>
                      <a:lnTo>
                        <a:pt x="187" y="0"/>
                      </a:lnTo>
                      <a:lnTo>
                        <a:pt x="207" y="1"/>
                      </a:lnTo>
                      <a:lnTo>
                        <a:pt x="224" y="4"/>
                      </a:lnTo>
                      <a:lnTo>
                        <a:pt x="239" y="7"/>
                      </a:lnTo>
                      <a:lnTo>
                        <a:pt x="253" y="13"/>
                      </a:lnTo>
                      <a:lnTo>
                        <a:pt x="265" y="20"/>
                      </a:lnTo>
                      <a:lnTo>
                        <a:pt x="276" y="28"/>
                      </a:lnTo>
                      <a:lnTo>
                        <a:pt x="287" y="38"/>
                      </a:lnTo>
                      <a:lnTo>
                        <a:pt x="297" y="48"/>
                      </a:lnTo>
                      <a:lnTo>
                        <a:pt x="306" y="59"/>
                      </a:lnTo>
                      <a:lnTo>
                        <a:pt x="314" y="72"/>
                      </a:lnTo>
                      <a:lnTo>
                        <a:pt x="320" y="84"/>
                      </a:lnTo>
                      <a:lnTo>
                        <a:pt x="325" y="98"/>
                      </a:lnTo>
                      <a:lnTo>
                        <a:pt x="328" y="113"/>
                      </a:lnTo>
                      <a:lnTo>
                        <a:pt x="330" y="129"/>
                      </a:lnTo>
                      <a:lnTo>
                        <a:pt x="331" y="145"/>
                      </a:lnTo>
                      <a:lnTo>
                        <a:pt x="330" y="160"/>
                      </a:lnTo>
                      <a:lnTo>
                        <a:pt x="328" y="174"/>
                      </a:lnTo>
                      <a:lnTo>
                        <a:pt x="325" y="189"/>
                      </a:lnTo>
                      <a:lnTo>
                        <a:pt x="319" y="204"/>
                      </a:lnTo>
                      <a:lnTo>
                        <a:pt x="313" y="218"/>
                      </a:lnTo>
                      <a:lnTo>
                        <a:pt x="304" y="231"/>
                      </a:lnTo>
                      <a:lnTo>
                        <a:pt x="299" y="237"/>
                      </a:lnTo>
                      <a:lnTo>
                        <a:pt x="293" y="242"/>
                      </a:lnTo>
                      <a:lnTo>
                        <a:pt x="288" y="247"/>
                      </a:lnTo>
                      <a:lnTo>
                        <a:pt x="282" y="253"/>
                      </a:lnTo>
                      <a:lnTo>
                        <a:pt x="274" y="261"/>
                      </a:lnTo>
                      <a:lnTo>
                        <a:pt x="267" y="268"/>
                      </a:lnTo>
                      <a:lnTo>
                        <a:pt x="259" y="274"/>
                      </a:lnTo>
                      <a:lnTo>
                        <a:pt x="251" y="279"/>
                      </a:lnTo>
                      <a:lnTo>
                        <a:pt x="241" y="285"/>
                      </a:lnTo>
                      <a:lnTo>
                        <a:pt x="230" y="288"/>
                      </a:lnTo>
                      <a:lnTo>
                        <a:pt x="217" y="292"/>
                      </a:lnTo>
                      <a:lnTo>
                        <a:pt x="205" y="295"/>
                      </a:lnTo>
                      <a:lnTo>
                        <a:pt x="360" y="534"/>
                      </a:lnTo>
                      <a:lnTo>
                        <a:pt x="287" y="534"/>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15" name="Freeform 66"/>
                <p:cNvSpPr>
                  <a:spLocks noEditPoints="1"/>
                </p:cNvSpPr>
                <p:nvPr/>
              </p:nvSpPr>
              <p:spPr bwMode="auto">
                <a:xfrm>
                  <a:off x="2009" y="3321"/>
                  <a:ext cx="158" cy="194"/>
                </a:xfrm>
                <a:custGeom>
                  <a:avLst/>
                  <a:gdLst>
                    <a:gd name="T0" fmla="*/ 20 w 317"/>
                    <a:gd name="T1" fmla="*/ 7 h 389"/>
                    <a:gd name="T2" fmla="*/ 18 w 317"/>
                    <a:gd name="T3" fmla="*/ 7 h 389"/>
                    <a:gd name="T4" fmla="*/ 16 w 317"/>
                    <a:gd name="T5" fmla="*/ 8 h 389"/>
                    <a:gd name="T6" fmla="*/ 14 w 317"/>
                    <a:gd name="T7" fmla="*/ 9 h 389"/>
                    <a:gd name="T8" fmla="*/ 12 w 317"/>
                    <a:gd name="T9" fmla="*/ 10 h 389"/>
                    <a:gd name="T10" fmla="*/ 11 w 317"/>
                    <a:gd name="T11" fmla="*/ 12 h 389"/>
                    <a:gd name="T12" fmla="*/ 9 w 317"/>
                    <a:gd name="T13" fmla="*/ 14 h 389"/>
                    <a:gd name="T14" fmla="*/ 8 w 317"/>
                    <a:gd name="T15" fmla="*/ 16 h 389"/>
                    <a:gd name="T16" fmla="*/ 31 w 317"/>
                    <a:gd name="T17" fmla="*/ 18 h 389"/>
                    <a:gd name="T18" fmla="*/ 30 w 317"/>
                    <a:gd name="T19" fmla="*/ 15 h 389"/>
                    <a:gd name="T20" fmla="*/ 30 w 317"/>
                    <a:gd name="T21" fmla="*/ 13 h 389"/>
                    <a:gd name="T22" fmla="*/ 29 w 317"/>
                    <a:gd name="T23" fmla="*/ 11 h 389"/>
                    <a:gd name="T24" fmla="*/ 28 w 317"/>
                    <a:gd name="T25" fmla="*/ 10 h 389"/>
                    <a:gd name="T26" fmla="*/ 27 w 317"/>
                    <a:gd name="T27" fmla="*/ 8 h 389"/>
                    <a:gd name="T28" fmla="*/ 25 w 317"/>
                    <a:gd name="T29" fmla="*/ 7 h 389"/>
                    <a:gd name="T30" fmla="*/ 23 w 317"/>
                    <a:gd name="T31" fmla="*/ 7 h 389"/>
                    <a:gd name="T32" fmla="*/ 21 w 317"/>
                    <a:gd name="T33" fmla="*/ 7 h 389"/>
                    <a:gd name="T34" fmla="*/ 8 w 317"/>
                    <a:gd name="T35" fmla="*/ 25 h 389"/>
                    <a:gd name="T36" fmla="*/ 8 w 317"/>
                    <a:gd name="T37" fmla="*/ 29 h 389"/>
                    <a:gd name="T38" fmla="*/ 9 w 317"/>
                    <a:gd name="T39" fmla="*/ 32 h 389"/>
                    <a:gd name="T40" fmla="*/ 11 w 317"/>
                    <a:gd name="T41" fmla="*/ 35 h 389"/>
                    <a:gd name="T42" fmla="*/ 13 w 317"/>
                    <a:gd name="T43" fmla="*/ 38 h 389"/>
                    <a:gd name="T44" fmla="*/ 15 w 317"/>
                    <a:gd name="T45" fmla="*/ 39 h 389"/>
                    <a:gd name="T46" fmla="*/ 18 w 317"/>
                    <a:gd name="T47" fmla="*/ 41 h 389"/>
                    <a:gd name="T48" fmla="*/ 21 w 317"/>
                    <a:gd name="T49" fmla="*/ 41 h 389"/>
                    <a:gd name="T50" fmla="*/ 24 w 317"/>
                    <a:gd name="T51" fmla="*/ 41 h 389"/>
                    <a:gd name="T52" fmla="*/ 27 w 317"/>
                    <a:gd name="T53" fmla="*/ 41 h 389"/>
                    <a:gd name="T54" fmla="*/ 30 w 317"/>
                    <a:gd name="T55" fmla="*/ 40 h 389"/>
                    <a:gd name="T56" fmla="*/ 33 w 317"/>
                    <a:gd name="T57" fmla="*/ 38 h 389"/>
                    <a:gd name="T58" fmla="*/ 38 w 317"/>
                    <a:gd name="T59" fmla="*/ 43 h 389"/>
                    <a:gd name="T60" fmla="*/ 33 w 317"/>
                    <a:gd name="T61" fmla="*/ 45 h 389"/>
                    <a:gd name="T62" fmla="*/ 29 w 317"/>
                    <a:gd name="T63" fmla="*/ 47 h 389"/>
                    <a:gd name="T64" fmla="*/ 25 w 317"/>
                    <a:gd name="T65" fmla="*/ 48 h 389"/>
                    <a:gd name="T66" fmla="*/ 21 w 317"/>
                    <a:gd name="T67" fmla="*/ 48 h 389"/>
                    <a:gd name="T68" fmla="*/ 16 w 317"/>
                    <a:gd name="T69" fmla="*/ 48 h 389"/>
                    <a:gd name="T70" fmla="*/ 12 w 317"/>
                    <a:gd name="T71" fmla="*/ 46 h 389"/>
                    <a:gd name="T72" fmla="*/ 8 w 317"/>
                    <a:gd name="T73" fmla="*/ 44 h 389"/>
                    <a:gd name="T74" fmla="*/ 5 w 317"/>
                    <a:gd name="T75" fmla="*/ 41 h 389"/>
                    <a:gd name="T76" fmla="*/ 3 w 317"/>
                    <a:gd name="T77" fmla="*/ 38 h 389"/>
                    <a:gd name="T78" fmla="*/ 1 w 317"/>
                    <a:gd name="T79" fmla="*/ 34 h 389"/>
                    <a:gd name="T80" fmla="*/ 0 w 317"/>
                    <a:gd name="T81" fmla="*/ 29 h 389"/>
                    <a:gd name="T82" fmla="*/ 0 w 317"/>
                    <a:gd name="T83" fmla="*/ 24 h 389"/>
                    <a:gd name="T84" fmla="*/ 0 w 317"/>
                    <a:gd name="T85" fmla="*/ 19 h 389"/>
                    <a:gd name="T86" fmla="*/ 1 w 317"/>
                    <a:gd name="T87" fmla="*/ 14 h 389"/>
                    <a:gd name="T88" fmla="*/ 3 w 317"/>
                    <a:gd name="T89" fmla="*/ 10 h 389"/>
                    <a:gd name="T90" fmla="*/ 6 w 317"/>
                    <a:gd name="T91" fmla="*/ 6 h 389"/>
                    <a:gd name="T92" fmla="*/ 9 w 317"/>
                    <a:gd name="T93" fmla="*/ 3 h 389"/>
                    <a:gd name="T94" fmla="*/ 12 w 317"/>
                    <a:gd name="T95" fmla="*/ 1 h 389"/>
                    <a:gd name="T96" fmla="*/ 17 w 317"/>
                    <a:gd name="T97" fmla="*/ 0 h 389"/>
                    <a:gd name="T98" fmla="*/ 21 w 317"/>
                    <a:gd name="T99" fmla="*/ 0 h 389"/>
                    <a:gd name="T100" fmla="*/ 25 w 317"/>
                    <a:gd name="T101" fmla="*/ 0 h 389"/>
                    <a:gd name="T102" fmla="*/ 29 w 317"/>
                    <a:gd name="T103" fmla="*/ 1 h 389"/>
                    <a:gd name="T104" fmla="*/ 32 w 317"/>
                    <a:gd name="T105" fmla="*/ 3 h 389"/>
                    <a:gd name="T106" fmla="*/ 34 w 317"/>
                    <a:gd name="T107" fmla="*/ 5 h 389"/>
                    <a:gd name="T108" fmla="*/ 36 w 317"/>
                    <a:gd name="T109" fmla="*/ 8 h 389"/>
                    <a:gd name="T110" fmla="*/ 38 w 317"/>
                    <a:gd name="T111" fmla="*/ 11 h 389"/>
                    <a:gd name="T112" fmla="*/ 39 w 317"/>
                    <a:gd name="T113" fmla="*/ 15 h 389"/>
                    <a:gd name="T114" fmla="*/ 39 w 317"/>
                    <a:gd name="T115" fmla="*/ 19 h 389"/>
                    <a:gd name="T116" fmla="*/ 7 w 317"/>
                    <a:gd name="T117" fmla="*/ 23 h 3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7"/>
                    <a:gd name="T178" fmla="*/ 0 h 389"/>
                    <a:gd name="T179" fmla="*/ 317 w 317"/>
                    <a:gd name="T180" fmla="*/ 389 h 3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7" h="389">
                      <a:moveTo>
                        <a:pt x="170" y="58"/>
                      </a:moveTo>
                      <a:lnTo>
                        <a:pt x="161" y="59"/>
                      </a:lnTo>
                      <a:lnTo>
                        <a:pt x="153" y="60"/>
                      </a:lnTo>
                      <a:lnTo>
                        <a:pt x="144" y="61"/>
                      </a:lnTo>
                      <a:lnTo>
                        <a:pt x="136" y="63"/>
                      </a:lnTo>
                      <a:lnTo>
                        <a:pt x="128" y="67"/>
                      </a:lnTo>
                      <a:lnTo>
                        <a:pt x="121" y="71"/>
                      </a:lnTo>
                      <a:lnTo>
                        <a:pt x="113" y="75"/>
                      </a:lnTo>
                      <a:lnTo>
                        <a:pt x="107" y="80"/>
                      </a:lnTo>
                      <a:lnTo>
                        <a:pt x="100" y="86"/>
                      </a:lnTo>
                      <a:lnTo>
                        <a:pt x="94" y="92"/>
                      </a:lnTo>
                      <a:lnTo>
                        <a:pt x="89" y="100"/>
                      </a:lnTo>
                      <a:lnTo>
                        <a:pt x="83" y="107"/>
                      </a:lnTo>
                      <a:lnTo>
                        <a:pt x="79" y="116"/>
                      </a:lnTo>
                      <a:lnTo>
                        <a:pt x="75" y="125"/>
                      </a:lnTo>
                      <a:lnTo>
                        <a:pt x="71" y="135"/>
                      </a:lnTo>
                      <a:lnTo>
                        <a:pt x="68" y="146"/>
                      </a:lnTo>
                      <a:lnTo>
                        <a:pt x="248" y="146"/>
                      </a:lnTo>
                      <a:lnTo>
                        <a:pt x="248" y="135"/>
                      </a:lnTo>
                      <a:lnTo>
                        <a:pt x="247" y="125"/>
                      </a:lnTo>
                      <a:lnTo>
                        <a:pt x="245" y="116"/>
                      </a:lnTo>
                      <a:lnTo>
                        <a:pt x="243" y="107"/>
                      </a:lnTo>
                      <a:lnTo>
                        <a:pt x="240" y="100"/>
                      </a:lnTo>
                      <a:lnTo>
                        <a:pt x="236" y="92"/>
                      </a:lnTo>
                      <a:lnTo>
                        <a:pt x="232" y="86"/>
                      </a:lnTo>
                      <a:lnTo>
                        <a:pt x="228" y="80"/>
                      </a:lnTo>
                      <a:lnTo>
                        <a:pt x="222" y="75"/>
                      </a:lnTo>
                      <a:lnTo>
                        <a:pt x="216" y="71"/>
                      </a:lnTo>
                      <a:lnTo>
                        <a:pt x="210" y="67"/>
                      </a:lnTo>
                      <a:lnTo>
                        <a:pt x="203" y="63"/>
                      </a:lnTo>
                      <a:lnTo>
                        <a:pt x="196" y="61"/>
                      </a:lnTo>
                      <a:lnTo>
                        <a:pt x="188" y="60"/>
                      </a:lnTo>
                      <a:lnTo>
                        <a:pt x="180" y="59"/>
                      </a:lnTo>
                      <a:lnTo>
                        <a:pt x="170" y="58"/>
                      </a:lnTo>
                      <a:close/>
                      <a:moveTo>
                        <a:pt x="63" y="190"/>
                      </a:moveTo>
                      <a:lnTo>
                        <a:pt x="64" y="206"/>
                      </a:lnTo>
                      <a:lnTo>
                        <a:pt x="66" y="221"/>
                      </a:lnTo>
                      <a:lnTo>
                        <a:pt x="68" y="236"/>
                      </a:lnTo>
                      <a:lnTo>
                        <a:pt x="73" y="250"/>
                      </a:lnTo>
                      <a:lnTo>
                        <a:pt x="77" y="263"/>
                      </a:lnTo>
                      <a:lnTo>
                        <a:pt x="82" y="274"/>
                      </a:lnTo>
                      <a:lnTo>
                        <a:pt x="90" y="285"/>
                      </a:lnTo>
                      <a:lnTo>
                        <a:pt x="97" y="296"/>
                      </a:lnTo>
                      <a:lnTo>
                        <a:pt x="106" y="304"/>
                      </a:lnTo>
                      <a:lnTo>
                        <a:pt x="114" y="313"/>
                      </a:lnTo>
                      <a:lnTo>
                        <a:pt x="124" y="319"/>
                      </a:lnTo>
                      <a:lnTo>
                        <a:pt x="136" y="325"/>
                      </a:lnTo>
                      <a:lnTo>
                        <a:pt x="146" y="330"/>
                      </a:lnTo>
                      <a:lnTo>
                        <a:pt x="159" y="333"/>
                      </a:lnTo>
                      <a:lnTo>
                        <a:pt x="171" y="334"/>
                      </a:lnTo>
                      <a:lnTo>
                        <a:pt x="185" y="335"/>
                      </a:lnTo>
                      <a:lnTo>
                        <a:pt x="198" y="335"/>
                      </a:lnTo>
                      <a:lnTo>
                        <a:pt x="209" y="333"/>
                      </a:lnTo>
                      <a:lnTo>
                        <a:pt x="220" y="331"/>
                      </a:lnTo>
                      <a:lnTo>
                        <a:pt x="232" y="327"/>
                      </a:lnTo>
                      <a:lnTo>
                        <a:pt x="243" y="322"/>
                      </a:lnTo>
                      <a:lnTo>
                        <a:pt x="256" y="315"/>
                      </a:lnTo>
                      <a:lnTo>
                        <a:pt x="269" y="307"/>
                      </a:lnTo>
                      <a:lnTo>
                        <a:pt x="282" y="297"/>
                      </a:lnTo>
                      <a:lnTo>
                        <a:pt x="307" y="345"/>
                      </a:lnTo>
                      <a:lnTo>
                        <a:pt x="288" y="357"/>
                      </a:lnTo>
                      <a:lnTo>
                        <a:pt x="270" y="367"/>
                      </a:lnTo>
                      <a:lnTo>
                        <a:pt x="252" y="374"/>
                      </a:lnTo>
                      <a:lnTo>
                        <a:pt x="236" y="380"/>
                      </a:lnTo>
                      <a:lnTo>
                        <a:pt x="220" y="385"/>
                      </a:lnTo>
                      <a:lnTo>
                        <a:pt x="204" y="387"/>
                      </a:lnTo>
                      <a:lnTo>
                        <a:pt x="188" y="389"/>
                      </a:lnTo>
                      <a:lnTo>
                        <a:pt x="170" y="389"/>
                      </a:lnTo>
                      <a:lnTo>
                        <a:pt x="152" y="388"/>
                      </a:lnTo>
                      <a:lnTo>
                        <a:pt x="134" y="386"/>
                      </a:lnTo>
                      <a:lnTo>
                        <a:pt x="116" y="382"/>
                      </a:lnTo>
                      <a:lnTo>
                        <a:pt x="100" y="375"/>
                      </a:lnTo>
                      <a:lnTo>
                        <a:pt x="85" y="368"/>
                      </a:lnTo>
                      <a:lnTo>
                        <a:pt x="71" y="358"/>
                      </a:lnTo>
                      <a:lnTo>
                        <a:pt x="59" y="347"/>
                      </a:lnTo>
                      <a:lnTo>
                        <a:pt x="47" y="335"/>
                      </a:lnTo>
                      <a:lnTo>
                        <a:pt x="36" y="323"/>
                      </a:lnTo>
                      <a:lnTo>
                        <a:pt x="28" y="308"/>
                      </a:lnTo>
                      <a:lnTo>
                        <a:pt x="19" y="292"/>
                      </a:lnTo>
                      <a:lnTo>
                        <a:pt x="13" y="274"/>
                      </a:lnTo>
                      <a:lnTo>
                        <a:pt x="7" y="256"/>
                      </a:lnTo>
                      <a:lnTo>
                        <a:pt x="3" y="237"/>
                      </a:lnTo>
                      <a:lnTo>
                        <a:pt x="1" y="215"/>
                      </a:lnTo>
                      <a:lnTo>
                        <a:pt x="0" y="194"/>
                      </a:lnTo>
                      <a:lnTo>
                        <a:pt x="1" y="173"/>
                      </a:lnTo>
                      <a:lnTo>
                        <a:pt x="3" y="152"/>
                      </a:lnTo>
                      <a:lnTo>
                        <a:pt x="7" y="133"/>
                      </a:lnTo>
                      <a:lnTo>
                        <a:pt x="13" y="115"/>
                      </a:lnTo>
                      <a:lnTo>
                        <a:pt x="19" y="98"/>
                      </a:lnTo>
                      <a:lnTo>
                        <a:pt x="28" y="82"/>
                      </a:lnTo>
                      <a:lnTo>
                        <a:pt x="37" y="67"/>
                      </a:lnTo>
                      <a:lnTo>
                        <a:pt x="48" y="54"/>
                      </a:lnTo>
                      <a:lnTo>
                        <a:pt x="60" y="42"/>
                      </a:lnTo>
                      <a:lnTo>
                        <a:pt x="73" y="31"/>
                      </a:lnTo>
                      <a:lnTo>
                        <a:pt x="88" y="22"/>
                      </a:lnTo>
                      <a:lnTo>
                        <a:pt x="103" y="14"/>
                      </a:lnTo>
                      <a:lnTo>
                        <a:pt x="120" y="8"/>
                      </a:lnTo>
                      <a:lnTo>
                        <a:pt x="137" y="3"/>
                      </a:lnTo>
                      <a:lnTo>
                        <a:pt x="156" y="1"/>
                      </a:lnTo>
                      <a:lnTo>
                        <a:pt x="175" y="0"/>
                      </a:lnTo>
                      <a:lnTo>
                        <a:pt x="191" y="1"/>
                      </a:lnTo>
                      <a:lnTo>
                        <a:pt x="206" y="3"/>
                      </a:lnTo>
                      <a:lnTo>
                        <a:pt x="220" y="7"/>
                      </a:lnTo>
                      <a:lnTo>
                        <a:pt x="234" y="11"/>
                      </a:lnTo>
                      <a:lnTo>
                        <a:pt x="247" y="17"/>
                      </a:lnTo>
                      <a:lnTo>
                        <a:pt x="258" y="25"/>
                      </a:lnTo>
                      <a:lnTo>
                        <a:pt x="269" y="33"/>
                      </a:lnTo>
                      <a:lnTo>
                        <a:pt x="278" y="43"/>
                      </a:lnTo>
                      <a:lnTo>
                        <a:pt x="287" y="54"/>
                      </a:lnTo>
                      <a:lnTo>
                        <a:pt x="294" y="65"/>
                      </a:lnTo>
                      <a:lnTo>
                        <a:pt x="301" y="78"/>
                      </a:lnTo>
                      <a:lnTo>
                        <a:pt x="306" y="92"/>
                      </a:lnTo>
                      <a:lnTo>
                        <a:pt x="310" y="107"/>
                      </a:lnTo>
                      <a:lnTo>
                        <a:pt x="313" y="122"/>
                      </a:lnTo>
                      <a:lnTo>
                        <a:pt x="316" y="138"/>
                      </a:lnTo>
                      <a:lnTo>
                        <a:pt x="317" y="155"/>
                      </a:lnTo>
                      <a:lnTo>
                        <a:pt x="317" y="190"/>
                      </a:lnTo>
                      <a:lnTo>
                        <a:pt x="63" y="190"/>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16" name="Freeform 67"/>
                <p:cNvSpPr>
                  <a:spLocks/>
                </p:cNvSpPr>
                <p:nvPr/>
              </p:nvSpPr>
              <p:spPr bwMode="auto">
                <a:xfrm>
                  <a:off x="2206" y="3321"/>
                  <a:ext cx="134" cy="194"/>
                </a:xfrm>
                <a:custGeom>
                  <a:avLst/>
                  <a:gdLst>
                    <a:gd name="T0" fmla="*/ 14 w 268"/>
                    <a:gd name="T1" fmla="*/ 48 h 389"/>
                    <a:gd name="T2" fmla="*/ 8 w 268"/>
                    <a:gd name="T3" fmla="*/ 47 h 389"/>
                    <a:gd name="T4" fmla="*/ 0 w 268"/>
                    <a:gd name="T5" fmla="*/ 44 h 389"/>
                    <a:gd name="T6" fmla="*/ 5 w 268"/>
                    <a:gd name="T7" fmla="*/ 39 h 389"/>
                    <a:gd name="T8" fmla="*/ 7 w 268"/>
                    <a:gd name="T9" fmla="*/ 40 h 389"/>
                    <a:gd name="T10" fmla="*/ 11 w 268"/>
                    <a:gd name="T11" fmla="*/ 41 h 389"/>
                    <a:gd name="T12" fmla="*/ 18 w 268"/>
                    <a:gd name="T13" fmla="*/ 41 h 389"/>
                    <a:gd name="T14" fmla="*/ 23 w 268"/>
                    <a:gd name="T15" fmla="*/ 40 h 389"/>
                    <a:gd name="T16" fmla="*/ 24 w 268"/>
                    <a:gd name="T17" fmla="*/ 38 h 389"/>
                    <a:gd name="T18" fmla="*/ 25 w 268"/>
                    <a:gd name="T19" fmla="*/ 37 h 389"/>
                    <a:gd name="T20" fmla="*/ 25 w 268"/>
                    <a:gd name="T21" fmla="*/ 35 h 389"/>
                    <a:gd name="T22" fmla="*/ 24 w 268"/>
                    <a:gd name="T23" fmla="*/ 32 h 389"/>
                    <a:gd name="T24" fmla="*/ 21 w 268"/>
                    <a:gd name="T25" fmla="*/ 30 h 389"/>
                    <a:gd name="T26" fmla="*/ 17 w 268"/>
                    <a:gd name="T27" fmla="*/ 27 h 389"/>
                    <a:gd name="T28" fmla="*/ 9 w 268"/>
                    <a:gd name="T29" fmla="*/ 24 h 389"/>
                    <a:gd name="T30" fmla="*/ 4 w 268"/>
                    <a:gd name="T31" fmla="*/ 21 h 389"/>
                    <a:gd name="T32" fmla="*/ 2 w 268"/>
                    <a:gd name="T33" fmla="*/ 19 h 389"/>
                    <a:gd name="T34" fmla="*/ 1 w 268"/>
                    <a:gd name="T35" fmla="*/ 17 h 389"/>
                    <a:gd name="T36" fmla="*/ 0 w 268"/>
                    <a:gd name="T37" fmla="*/ 14 h 389"/>
                    <a:gd name="T38" fmla="*/ 1 w 268"/>
                    <a:gd name="T39" fmla="*/ 10 h 389"/>
                    <a:gd name="T40" fmla="*/ 1 w 268"/>
                    <a:gd name="T41" fmla="*/ 6 h 389"/>
                    <a:gd name="T42" fmla="*/ 4 w 268"/>
                    <a:gd name="T43" fmla="*/ 3 h 389"/>
                    <a:gd name="T44" fmla="*/ 8 w 268"/>
                    <a:gd name="T45" fmla="*/ 1 h 389"/>
                    <a:gd name="T46" fmla="*/ 13 w 268"/>
                    <a:gd name="T47" fmla="*/ 0 h 389"/>
                    <a:gd name="T48" fmla="*/ 19 w 268"/>
                    <a:gd name="T49" fmla="*/ 0 h 389"/>
                    <a:gd name="T50" fmla="*/ 23 w 268"/>
                    <a:gd name="T51" fmla="*/ 0 h 389"/>
                    <a:gd name="T52" fmla="*/ 29 w 268"/>
                    <a:gd name="T53" fmla="*/ 2 h 389"/>
                    <a:gd name="T54" fmla="*/ 26 w 268"/>
                    <a:gd name="T55" fmla="*/ 9 h 389"/>
                    <a:gd name="T56" fmla="*/ 21 w 268"/>
                    <a:gd name="T57" fmla="*/ 7 h 389"/>
                    <a:gd name="T58" fmla="*/ 18 w 268"/>
                    <a:gd name="T59" fmla="*/ 6 h 389"/>
                    <a:gd name="T60" fmla="*/ 13 w 268"/>
                    <a:gd name="T61" fmla="*/ 7 h 389"/>
                    <a:gd name="T62" fmla="*/ 10 w 268"/>
                    <a:gd name="T63" fmla="*/ 8 h 389"/>
                    <a:gd name="T64" fmla="*/ 9 w 268"/>
                    <a:gd name="T65" fmla="*/ 10 h 389"/>
                    <a:gd name="T66" fmla="*/ 8 w 268"/>
                    <a:gd name="T67" fmla="*/ 11 h 389"/>
                    <a:gd name="T68" fmla="*/ 8 w 268"/>
                    <a:gd name="T69" fmla="*/ 14 h 389"/>
                    <a:gd name="T70" fmla="*/ 9 w 268"/>
                    <a:gd name="T71" fmla="*/ 14 h 389"/>
                    <a:gd name="T72" fmla="*/ 11 w 268"/>
                    <a:gd name="T73" fmla="*/ 16 h 389"/>
                    <a:gd name="T74" fmla="*/ 15 w 268"/>
                    <a:gd name="T75" fmla="*/ 19 h 389"/>
                    <a:gd name="T76" fmla="*/ 24 w 268"/>
                    <a:gd name="T77" fmla="*/ 22 h 389"/>
                    <a:gd name="T78" fmla="*/ 28 w 268"/>
                    <a:gd name="T79" fmla="*/ 24 h 389"/>
                    <a:gd name="T80" fmla="*/ 30 w 268"/>
                    <a:gd name="T81" fmla="*/ 27 h 389"/>
                    <a:gd name="T82" fmla="*/ 33 w 268"/>
                    <a:gd name="T83" fmla="*/ 29 h 389"/>
                    <a:gd name="T84" fmla="*/ 34 w 268"/>
                    <a:gd name="T85" fmla="*/ 32 h 389"/>
                    <a:gd name="T86" fmla="*/ 34 w 268"/>
                    <a:gd name="T87" fmla="*/ 36 h 389"/>
                    <a:gd name="T88" fmla="*/ 33 w 268"/>
                    <a:gd name="T89" fmla="*/ 41 h 389"/>
                    <a:gd name="T90" fmla="*/ 30 w 268"/>
                    <a:gd name="T91" fmla="*/ 44 h 389"/>
                    <a:gd name="T92" fmla="*/ 26 w 268"/>
                    <a:gd name="T93" fmla="*/ 46 h 389"/>
                    <a:gd name="T94" fmla="*/ 22 w 268"/>
                    <a:gd name="T95" fmla="*/ 48 h 389"/>
                    <a:gd name="T96" fmla="*/ 17 w 268"/>
                    <a:gd name="T97" fmla="*/ 48 h 3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8"/>
                    <a:gd name="T148" fmla="*/ 0 h 389"/>
                    <a:gd name="T149" fmla="*/ 268 w 268"/>
                    <a:gd name="T150" fmla="*/ 389 h 3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8" h="389">
                      <a:moveTo>
                        <a:pt x="136" y="389"/>
                      </a:moveTo>
                      <a:lnTo>
                        <a:pt x="125" y="389"/>
                      </a:lnTo>
                      <a:lnTo>
                        <a:pt x="113" y="388"/>
                      </a:lnTo>
                      <a:lnTo>
                        <a:pt x="102" y="387"/>
                      </a:lnTo>
                      <a:lnTo>
                        <a:pt x="88" y="385"/>
                      </a:lnTo>
                      <a:lnTo>
                        <a:pt x="65" y="380"/>
                      </a:lnTo>
                      <a:lnTo>
                        <a:pt x="46" y="375"/>
                      </a:lnTo>
                      <a:lnTo>
                        <a:pt x="26" y="368"/>
                      </a:lnTo>
                      <a:lnTo>
                        <a:pt x="0" y="355"/>
                      </a:lnTo>
                      <a:lnTo>
                        <a:pt x="24" y="301"/>
                      </a:lnTo>
                      <a:lnTo>
                        <a:pt x="34" y="308"/>
                      </a:lnTo>
                      <a:lnTo>
                        <a:pt x="43" y="313"/>
                      </a:lnTo>
                      <a:lnTo>
                        <a:pt x="49" y="315"/>
                      </a:lnTo>
                      <a:lnTo>
                        <a:pt x="53" y="316"/>
                      </a:lnTo>
                      <a:lnTo>
                        <a:pt x="63" y="322"/>
                      </a:lnTo>
                      <a:lnTo>
                        <a:pt x="74" y="326"/>
                      </a:lnTo>
                      <a:lnTo>
                        <a:pt x="84" y="329"/>
                      </a:lnTo>
                      <a:lnTo>
                        <a:pt x="95" y="331"/>
                      </a:lnTo>
                      <a:lnTo>
                        <a:pt x="117" y="334"/>
                      </a:lnTo>
                      <a:lnTo>
                        <a:pt x="136" y="335"/>
                      </a:lnTo>
                      <a:lnTo>
                        <a:pt x="151" y="334"/>
                      </a:lnTo>
                      <a:lnTo>
                        <a:pt x="164" y="332"/>
                      </a:lnTo>
                      <a:lnTo>
                        <a:pt x="174" y="328"/>
                      </a:lnTo>
                      <a:lnTo>
                        <a:pt x="185" y="323"/>
                      </a:lnTo>
                      <a:lnTo>
                        <a:pt x="189" y="319"/>
                      </a:lnTo>
                      <a:lnTo>
                        <a:pt x="193" y="315"/>
                      </a:lnTo>
                      <a:lnTo>
                        <a:pt x="196" y="311"/>
                      </a:lnTo>
                      <a:lnTo>
                        <a:pt x="199" y="307"/>
                      </a:lnTo>
                      <a:lnTo>
                        <a:pt x="201" y="302"/>
                      </a:lnTo>
                      <a:lnTo>
                        <a:pt x="203" y="297"/>
                      </a:lnTo>
                      <a:lnTo>
                        <a:pt x="204" y="293"/>
                      </a:lnTo>
                      <a:lnTo>
                        <a:pt x="204" y="287"/>
                      </a:lnTo>
                      <a:lnTo>
                        <a:pt x="203" y="282"/>
                      </a:lnTo>
                      <a:lnTo>
                        <a:pt x="201" y="274"/>
                      </a:lnTo>
                      <a:lnTo>
                        <a:pt x="198" y="268"/>
                      </a:lnTo>
                      <a:lnTo>
                        <a:pt x="195" y="263"/>
                      </a:lnTo>
                      <a:lnTo>
                        <a:pt x="189" y="256"/>
                      </a:lnTo>
                      <a:lnTo>
                        <a:pt x="183" y="250"/>
                      </a:lnTo>
                      <a:lnTo>
                        <a:pt x="175" y="243"/>
                      </a:lnTo>
                      <a:lnTo>
                        <a:pt x="166" y="237"/>
                      </a:lnTo>
                      <a:lnTo>
                        <a:pt x="154" y="230"/>
                      </a:lnTo>
                      <a:lnTo>
                        <a:pt x="139" y="223"/>
                      </a:lnTo>
                      <a:lnTo>
                        <a:pt x="121" y="214"/>
                      </a:lnTo>
                      <a:lnTo>
                        <a:pt x="97" y="205"/>
                      </a:lnTo>
                      <a:lnTo>
                        <a:pt x="73" y="193"/>
                      </a:lnTo>
                      <a:lnTo>
                        <a:pt x="51" y="183"/>
                      </a:lnTo>
                      <a:lnTo>
                        <a:pt x="43" y="178"/>
                      </a:lnTo>
                      <a:lnTo>
                        <a:pt x="34" y="173"/>
                      </a:lnTo>
                      <a:lnTo>
                        <a:pt x="28" y="166"/>
                      </a:lnTo>
                      <a:lnTo>
                        <a:pt x="21" y="161"/>
                      </a:lnTo>
                      <a:lnTo>
                        <a:pt x="16" y="155"/>
                      </a:lnTo>
                      <a:lnTo>
                        <a:pt x="12" y="149"/>
                      </a:lnTo>
                      <a:lnTo>
                        <a:pt x="8" y="143"/>
                      </a:lnTo>
                      <a:lnTo>
                        <a:pt x="5" y="136"/>
                      </a:lnTo>
                      <a:lnTo>
                        <a:pt x="3" y="130"/>
                      </a:lnTo>
                      <a:lnTo>
                        <a:pt x="1" y="122"/>
                      </a:lnTo>
                      <a:lnTo>
                        <a:pt x="0" y="115"/>
                      </a:lnTo>
                      <a:lnTo>
                        <a:pt x="0" y="107"/>
                      </a:lnTo>
                      <a:lnTo>
                        <a:pt x="1" y="95"/>
                      </a:lnTo>
                      <a:lnTo>
                        <a:pt x="3" y="84"/>
                      </a:lnTo>
                      <a:lnTo>
                        <a:pt x="5" y="74"/>
                      </a:lnTo>
                      <a:lnTo>
                        <a:pt x="9" y="63"/>
                      </a:lnTo>
                      <a:lnTo>
                        <a:pt x="15" y="54"/>
                      </a:lnTo>
                      <a:lnTo>
                        <a:pt x="21" y="45"/>
                      </a:lnTo>
                      <a:lnTo>
                        <a:pt x="29" y="38"/>
                      </a:lnTo>
                      <a:lnTo>
                        <a:pt x="37" y="30"/>
                      </a:lnTo>
                      <a:lnTo>
                        <a:pt x="47" y="23"/>
                      </a:lnTo>
                      <a:lnTo>
                        <a:pt x="58" y="17"/>
                      </a:lnTo>
                      <a:lnTo>
                        <a:pt x="69" y="12"/>
                      </a:lnTo>
                      <a:lnTo>
                        <a:pt x="82" y="8"/>
                      </a:lnTo>
                      <a:lnTo>
                        <a:pt x="95" y="4"/>
                      </a:lnTo>
                      <a:lnTo>
                        <a:pt x="110" y="2"/>
                      </a:lnTo>
                      <a:lnTo>
                        <a:pt x="125" y="0"/>
                      </a:lnTo>
                      <a:lnTo>
                        <a:pt x="141" y="0"/>
                      </a:lnTo>
                      <a:lnTo>
                        <a:pt x="153" y="1"/>
                      </a:lnTo>
                      <a:lnTo>
                        <a:pt x="166" y="2"/>
                      </a:lnTo>
                      <a:lnTo>
                        <a:pt x="178" y="4"/>
                      </a:lnTo>
                      <a:lnTo>
                        <a:pt x="189" y="4"/>
                      </a:lnTo>
                      <a:lnTo>
                        <a:pt x="207" y="9"/>
                      </a:lnTo>
                      <a:lnTo>
                        <a:pt x="222" y="14"/>
                      </a:lnTo>
                      <a:lnTo>
                        <a:pt x="239" y="22"/>
                      </a:lnTo>
                      <a:lnTo>
                        <a:pt x="258" y="34"/>
                      </a:lnTo>
                      <a:lnTo>
                        <a:pt x="229" y="83"/>
                      </a:lnTo>
                      <a:lnTo>
                        <a:pt x="213" y="73"/>
                      </a:lnTo>
                      <a:lnTo>
                        <a:pt x="200" y="67"/>
                      </a:lnTo>
                      <a:lnTo>
                        <a:pt x="188" y="62"/>
                      </a:lnTo>
                      <a:lnTo>
                        <a:pt x="175" y="58"/>
                      </a:lnTo>
                      <a:lnTo>
                        <a:pt x="165" y="56"/>
                      </a:lnTo>
                      <a:lnTo>
                        <a:pt x="156" y="54"/>
                      </a:lnTo>
                      <a:lnTo>
                        <a:pt x="147" y="54"/>
                      </a:lnTo>
                      <a:lnTo>
                        <a:pt x="136" y="54"/>
                      </a:lnTo>
                      <a:lnTo>
                        <a:pt x="121" y="55"/>
                      </a:lnTo>
                      <a:lnTo>
                        <a:pt x="107" y="57"/>
                      </a:lnTo>
                      <a:lnTo>
                        <a:pt x="95" y="61"/>
                      </a:lnTo>
                      <a:lnTo>
                        <a:pt x="85" y="67"/>
                      </a:lnTo>
                      <a:lnTo>
                        <a:pt x="81" y="70"/>
                      </a:lnTo>
                      <a:lnTo>
                        <a:pt x="78" y="73"/>
                      </a:lnTo>
                      <a:lnTo>
                        <a:pt x="75" y="76"/>
                      </a:lnTo>
                      <a:lnTo>
                        <a:pt x="73" y="80"/>
                      </a:lnTo>
                      <a:lnTo>
                        <a:pt x="71" y="84"/>
                      </a:lnTo>
                      <a:lnTo>
                        <a:pt x="69" y="88"/>
                      </a:lnTo>
                      <a:lnTo>
                        <a:pt x="68" y="92"/>
                      </a:lnTo>
                      <a:lnTo>
                        <a:pt x="68" y="98"/>
                      </a:lnTo>
                      <a:lnTo>
                        <a:pt x="68" y="104"/>
                      </a:lnTo>
                      <a:lnTo>
                        <a:pt x="69" y="112"/>
                      </a:lnTo>
                      <a:lnTo>
                        <a:pt x="71" y="115"/>
                      </a:lnTo>
                      <a:lnTo>
                        <a:pt x="73" y="117"/>
                      </a:lnTo>
                      <a:lnTo>
                        <a:pt x="75" y="119"/>
                      </a:lnTo>
                      <a:lnTo>
                        <a:pt x="78" y="121"/>
                      </a:lnTo>
                      <a:lnTo>
                        <a:pt x="83" y="127"/>
                      </a:lnTo>
                      <a:lnTo>
                        <a:pt x="89" y="131"/>
                      </a:lnTo>
                      <a:lnTo>
                        <a:pt x="95" y="136"/>
                      </a:lnTo>
                      <a:lnTo>
                        <a:pt x="104" y="140"/>
                      </a:lnTo>
                      <a:lnTo>
                        <a:pt x="127" y="152"/>
                      </a:lnTo>
                      <a:lnTo>
                        <a:pt x="166" y="170"/>
                      </a:lnTo>
                      <a:lnTo>
                        <a:pt x="180" y="176"/>
                      </a:lnTo>
                      <a:lnTo>
                        <a:pt x="193" y="181"/>
                      </a:lnTo>
                      <a:lnTo>
                        <a:pt x="203" y="187"/>
                      </a:lnTo>
                      <a:lnTo>
                        <a:pt x="214" y="193"/>
                      </a:lnTo>
                      <a:lnTo>
                        <a:pt x="224" y="198"/>
                      </a:lnTo>
                      <a:lnTo>
                        <a:pt x="232" y="205"/>
                      </a:lnTo>
                      <a:lnTo>
                        <a:pt x="240" y="210"/>
                      </a:lnTo>
                      <a:lnTo>
                        <a:pt x="245" y="217"/>
                      </a:lnTo>
                      <a:lnTo>
                        <a:pt x="252" y="224"/>
                      </a:lnTo>
                      <a:lnTo>
                        <a:pt x="256" y="230"/>
                      </a:lnTo>
                      <a:lnTo>
                        <a:pt x="259" y="238"/>
                      </a:lnTo>
                      <a:lnTo>
                        <a:pt x="262" y="247"/>
                      </a:lnTo>
                      <a:lnTo>
                        <a:pt x="264" y="254"/>
                      </a:lnTo>
                      <a:lnTo>
                        <a:pt x="266" y="263"/>
                      </a:lnTo>
                      <a:lnTo>
                        <a:pt x="268" y="272"/>
                      </a:lnTo>
                      <a:lnTo>
                        <a:pt x="268" y="282"/>
                      </a:lnTo>
                      <a:lnTo>
                        <a:pt x="266" y="295"/>
                      </a:lnTo>
                      <a:lnTo>
                        <a:pt x="265" y="307"/>
                      </a:lnTo>
                      <a:lnTo>
                        <a:pt x="262" y="317"/>
                      </a:lnTo>
                      <a:lnTo>
                        <a:pt x="259" y="328"/>
                      </a:lnTo>
                      <a:lnTo>
                        <a:pt x="254" y="338"/>
                      </a:lnTo>
                      <a:lnTo>
                        <a:pt x="247" y="346"/>
                      </a:lnTo>
                      <a:lnTo>
                        <a:pt x="241" y="354"/>
                      </a:lnTo>
                      <a:lnTo>
                        <a:pt x="233" y="361"/>
                      </a:lnTo>
                      <a:lnTo>
                        <a:pt x="224" y="368"/>
                      </a:lnTo>
                      <a:lnTo>
                        <a:pt x="214" y="373"/>
                      </a:lnTo>
                      <a:lnTo>
                        <a:pt x="203" y="378"/>
                      </a:lnTo>
                      <a:lnTo>
                        <a:pt x="192" y="382"/>
                      </a:lnTo>
                      <a:lnTo>
                        <a:pt x="179" y="385"/>
                      </a:lnTo>
                      <a:lnTo>
                        <a:pt x="166" y="387"/>
                      </a:lnTo>
                      <a:lnTo>
                        <a:pt x="151" y="389"/>
                      </a:lnTo>
                      <a:lnTo>
                        <a:pt x="136" y="38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17" name="Freeform 68"/>
                <p:cNvSpPr>
                  <a:spLocks noEditPoints="1"/>
                </p:cNvSpPr>
                <p:nvPr/>
              </p:nvSpPr>
              <p:spPr bwMode="auto">
                <a:xfrm>
                  <a:off x="2393" y="3243"/>
                  <a:ext cx="42" cy="267"/>
                </a:xfrm>
                <a:custGeom>
                  <a:avLst/>
                  <a:gdLst>
                    <a:gd name="T0" fmla="*/ 2 w 82"/>
                    <a:gd name="T1" fmla="*/ 67 h 534"/>
                    <a:gd name="T2" fmla="*/ 2 w 82"/>
                    <a:gd name="T3" fmla="*/ 20 h 534"/>
                    <a:gd name="T4" fmla="*/ 10 w 82"/>
                    <a:gd name="T5" fmla="*/ 20 h 534"/>
                    <a:gd name="T6" fmla="*/ 10 w 82"/>
                    <a:gd name="T7" fmla="*/ 67 h 534"/>
                    <a:gd name="T8" fmla="*/ 2 w 82"/>
                    <a:gd name="T9" fmla="*/ 67 h 534"/>
                    <a:gd name="T10" fmla="*/ 5 w 82"/>
                    <a:gd name="T11" fmla="*/ 9 h 534"/>
                    <a:gd name="T12" fmla="*/ 4 w 82"/>
                    <a:gd name="T13" fmla="*/ 9 h 534"/>
                    <a:gd name="T14" fmla="*/ 3 w 82"/>
                    <a:gd name="T15" fmla="*/ 9 h 534"/>
                    <a:gd name="T16" fmla="*/ 3 w 82"/>
                    <a:gd name="T17" fmla="*/ 9 h 534"/>
                    <a:gd name="T18" fmla="*/ 2 w 82"/>
                    <a:gd name="T19" fmla="*/ 8 h 534"/>
                    <a:gd name="T20" fmla="*/ 1 w 82"/>
                    <a:gd name="T21" fmla="*/ 7 h 534"/>
                    <a:gd name="T22" fmla="*/ 1 w 82"/>
                    <a:gd name="T23" fmla="*/ 6 h 534"/>
                    <a:gd name="T24" fmla="*/ 1 w 82"/>
                    <a:gd name="T25" fmla="*/ 5 h 534"/>
                    <a:gd name="T26" fmla="*/ 0 w 82"/>
                    <a:gd name="T27" fmla="*/ 4 h 534"/>
                    <a:gd name="T28" fmla="*/ 1 w 82"/>
                    <a:gd name="T29" fmla="*/ 3 h 534"/>
                    <a:gd name="T30" fmla="*/ 1 w 82"/>
                    <a:gd name="T31" fmla="*/ 3 h 534"/>
                    <a:gd name="T32" fmla="*/ 1 w 82"/>
                    <a:gd name="T33" fmla="*/ 2 h 534"/>
                    <a:gd name="T34" fmla="*/ 2 w 82"/>
                    <a:gd name="T35" fmla="*/ 1 h 534"/>
                    <a:gd name="T36" fmla="*/ 3 w 82"/>
                    <a:gd name="T37" fmla="*/ 1 h 534"/>
                    <a:gd name="T38" fmla="*/ 3 w 82"/>
                    <a:gd name="T39" fmla="*/ 1 h 534"/>
                    <a:gd name="T40" fmla="*/ 4 w 82"/>
                    <a:gd name="T41" fmla="*/ 0 h 534"/>
                    <a:gd name="T42" fmla="*/ 5 w 82"/>
                    <a:gd name="T43" fmla="*/ 0 h 534"/>
                    <a:gd name="T44" fmla="*/ 6 w 82"/>
                    <a:gd name="T45" fmla="*/ 0 h 534"/>
                    <a:gd name="T46" fmla="*/ 7 w 82"/>
                    <a:gd name="T47" fmla="*/ 1 h 534"/>
                    <a:gd name="T48" fmla="*/ 8 w 82"/>
                    <a:gd name="T49" fmla="*/ 1 h 534"/>
                    <a:gd name="T50" fmla="*/ 9 w 82"/>
                    <a:gd name="T51" fmla="*/ 1 h 534"/>
                    <a:gd name="T52" fmla="*/ 10 w 82"/>
                    <a:gd name="T53" fmla="*/ 2 h 534"/>
                    <a:gd name="T54" fmla="*/ 10 w 82"/>
                    <a:gd name="T55" fmla="*/ 3 h 534"/>
                    <a:gd name="T56" fmla="*/ 11 w 82"/>
                    <a:gd name="T57" fmla="*/ 3 h 534"/>
                    <a:gd name="T58" fmla="*/ 11 w 82"/>
                    <a:gd name="T59" fmla="*/ 4 h 534"/>
                    <a:gd name="T60" fmla="*/ 11 w 82"/>
                    <a:gd name="T61" fmla="*/ 5 h 534"/>
                    <a:gd name="T62" fmla="*/ 10 w 82"/>
                    <a:gd name="T63" fmla="*/ 6 h 534"/>
                    <a:gd name="T64" fmla="*/ 10 w 82"/>
                    <a:gd name="T65" fmla="*/ 7 h 534"/>
                    <a:gd name="T66" fmla="*/ 9 w 82"/>
                    <a:gd name="T67" fmla="*/ 8 h 534"/>
                    <a:gd name="T68" fmla="*/ 8 w 82"/>
                    <a:gd name="T69" fmla="*/ 9 h 534"/>
                    <a:gd name="T70" fmla="*/ 7 w 82"/>
                    <a:gd name="T71" fmla="*/ 9 h 534"/>
                    <a:gd name="T72" fmla="*/ 6 w 82"/>
                    <a:gd name="T73" fmla="*/ 9 h 534"/>
                    <a:gd name="T74" fmla="*/ 5 w 82"/>
                    <a:gd name="T75" fmla="*/ 9 h 5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2"/>
                    <a:gd name="T115" fmla="*/ 0 h 534"/>
                    <a:gd name="T116" fmla="*/ 82 w 82"/>
                    <a:gd name="T117" fmla="*/ 534 h 5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2" h="534">
                      <a:moveTo>
                        <a:pt x="9" y="534"/>
                      </a:moveTo>
                      <a:lnTo>
                        <a:pt x="9" y="165"/>
                      </a:lnTo>
                      <a:lnTo>
                        <a:pt x="72" y="165"/>
                      </a:lnTo>
                      <a:lnTo>
                        <a:pt x="72" y="534"/>
                      </a:lnTo>
                      <a:lnTo>
                        <a:pt x="9" y="534"/>
                      </a:lnTo>
                      <a:close/>
                      <a:moveTo>
                        <a:pt x="38" y="77"/>
                      </a:moveTo>
                      <a:lnTo>
                        <a:pt x="31" y="77"/>
                      </a:lnTo>
                      <a:lnTo>
                        <a:pt x="24" y="75"/>
                      </a:lnTo>
                      <a:lnTo>
                        <a:pt x="18" y="72"/>
                      </a:lnTo>
                      <a:lnTo>
                        <a:pt x="11" y="67"/>
                      </a:lnTo>
                      <a:lnTo>
                        <a:pt x="6" y="61"/>
                      </a:lnTo>
                      <a:lnTo>
                        <a:pt x="3" y="54"/>
                      </a:lnTo>
                      <a:lnTo>
                        <a:pt x="1" y="47"/>
                      </a:lnTo>
                      <a:lnTo>
                        <a:pt x="0" y="38"/>
                      </a:lnTo>
                      <a:lnTo>
                        <a:pt x="1" y="31"/>
                      </a:lnTo>
                      <a:lnTo>
                        <a:pt x="3" y="24"/>
                      </a:lnTo>
                      <a:lnTo>
                        <a:pt x="6" y="17"/>
                      </a:lnTo>
                      <a:lnTo>
                        <a:pt x="11" y="12"/>
                      </a:lnTo>
                      <a:lnTo>
                        <a:pt x="18" y="6"/>
                      </a:lnTo>
                      <a:lnTo>
                        <a:pt x="24" y="3"/>
                      </a:lnTo>
                      <a:lnTo>
                        <a:pt x="31" y="0"/>
                      </a:lnTo>
                      <a:lnTo>
                        <a:pt x="38" y="0"/>
                      </a:lnTo>
                      <a:lnTo>
                        <a:pt x="47" y="0"/>
                      </a:lnTo>
                      <a:lnTo>
                        <a:pt x="55" y="3"/>
                      </a:lnTo>
                      <a:lnTo>
                        <a:pt x="63" y="6"/>
                      </a:lnTo>
                      <a:lnTo>
                        <a:pt x="69" y="12"/>
                      </a:lnTo>
                      <a:lnTo>
                        <a:pt x="75" y="17"/>
                      </a:lnTo>
                      <a:lnTo>
                        <a:pt x="79" y="24"/>
                      </a:lnTo>
                      <a:lnTo>
                        <a:pt x="81" y="31"/>
                      </a:lnTo>
                      <a:lnTo>
                        <a:pt x="82" y="38"/>
                      </a:lnTo>
                      <a:lnTo>
                        <a:pt x="81" y="47"/>
                      </a:lnTo>
                      <a:lnTo>
                        <a:pt x="79" y="54"/>
                      </a:lnTo>
                      <a:lnTo>
                        <a:pt x="75" y="61"/>
                      </a:lnTo>
                      <a:lnTo>
                        <a:pt x="69" y="67"/>
                      </a:lnTo>
                      <a:lnTo>
                        <a:pt x="63" y="72"/>
                      </a:lnTo>
                      <a:lnTo>
                        <a:pt x="55" y="75"/>
                      </a:lnTo>
                      <a:lnTo>
                        <a:pt x="47" y="77"/>
                      </a:lnTo>
                      <a:lnTo>
                        <a:pt x="38" y="77"/>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18" name="Freeform 69"/>
                <p:cNvSpPr>
                  <a:spLocks noEditPoints="1"/>
                </p:cNvSpPr>
                <p:nvPr/>
              </p:nvSpPr>
              <p:spPr bwMode="auto">
                <a:xfrm>
                  <a:off x="2481" y="3213"/>
                  <a:ext cx="168" cy="302"/>
                </a:xfrm>
                <a:custGeom>
                  <a:avLst/>
                  <a:gdLst>
                    <a:gd name="T0" fmla="*/ 34 w 337"/>
                    <a:gd name="T1" fmla="*/ 42 h 603"/>
                    <a:gd name="T2" fmla="*/ 33 w 337"/>
                    <a:gd name="T3" fmla="*/ 40 h 603"/>
                    <a:gd name="T4" fmla="*/ 33 w 337"/>
                    <a:gd name="T5" fmla="*/ 38 h 603"/>
                    <a:gd name="T6" fmla="*/ 31 w 337"/>
                    <a:gd name="T7" fmla="*/ 36 h 603"/>
                    <a:gd name="T8" fmla="*/ 29 w 337"/>
                    <a:gd name="T9" fmla="*/ 35 h 603"/>
                    <a:gd name="T10" fmla="*/ 26 w 337"/>
                    <a:gd name="T11" fmla="*/ 35 h 603"/>
                    <a:gd name="T12" fmla="*/ 22 w 337"/>
                    <a:gd name="T13" fmla="*/ 35 h 603"/>
                    <a:gd name="T14" fmla="*/ 19 w 337"/>
                    <a:gd name="T15" fmla="*/ 35 h 603"/>
                    <a:gd name="T16" fmla="*/ 16 w 337"/>
                    <a:gd name="T17" fmla="*/ 36 h 603"/>
                    <a:gd name="T18" fmla="*/ 14 w 337"/>
                    <a:gd name="T19" fmla="*/ 38 h 603"/>
                    <a:gd name="T20" fmla="*/ 11 w 337"/>
                    <a:gd name="T21" fmla="*/ 41 h 603"/>
                    <a:gd name="T22" fmla="*/ 10 w 337"/>
                    <a:gd name="T23" fmla="*/ 44 h 603"/>
                    <a:gd name="T24" fmla="*/ 9 w 337"/>
                    <a:gd name="T25" fmla="*/ 47 h 603"/>
                    <a:gd name="T26" fmla="*/ 8 w 337"/>
                    <a:gd name="T27" fmla="*/ 51 h 603"/>
                    <a:gd name="T28" fmla="*/ 8 w 337"/>
                    <a:gd name="T29" fmla="*/ 54 h 603"/>
                    <a:gd name="T30" fmla="*/ 9 w 337"/>
                    <a:gd name="T31" fmla="*/ 58 h 603"/>
                    <a:gd name="T32" fmla="*/ 9 w 337"/>
                    <a:gd name="T33" fmla="*/ 60 h 603"/>
                    <a:gd name="T34" fmla="*/ 11 w 337"/>
                    <a:gd name="T35" fmla="*/ 63 h 603"/>
                    <a:gd name="T36" fmla="*/ 12 w 337"/>
                    <a:gd name="T37" fmla="*/ 65 h 603"/>
                    <a:gd name="T38" fmla="*/ 14 w 337"/>
                    <a:gd name="T39" fmla="*/ 67 h 603"/>
                    <a:gd name="T40" fmla="*/ 16 w 337"/>
                    <a:gd name="T41" fmla="*/ 68 h 603"/>
                    <a:gd name="T42" fmla="*/ 19 w 337"/>
                    <a:gd name="T43" fmla="*/ 68 h 603"/>
                    <a:gd name="T44" fmla="*/ 21 w 337"/>
                    <a:gd name="T45" fmla="*/ 68 h 603"/>
                    <a:gd name="T46" fmla="*/ 23 w 337"/>
                    <a:gd name="T47" fmla="*/ 68 h 603"/>
                    <a:gd name="T48" fmla="*/ 26 w 337"/>
                    <a:gd name="T49" fmla="*/ 67 h 603"/>
                    <a:gd name="T50" fmla="*/ 28 w 337"/>
                    <a:gd name="T51" fmla="*/ 66 h 603"/>
                    <a:gd name="T52" fmla="*/ 30 w 337"/>
                    <a:gd name="T53" fmla="*/ 65 h 603"/>
                    <a:gd name="T54" fmla="*/ 33 w 337"/>
                    <a:gd name="T55" fmla="*/ 62 h 603"/>
                    <a:gd name="T56" fmla="*/ 34 w 337"/>
                    <a:gd name="T57" fmla="*/ 45 h 603"/>
                    <a:gd name="T58" fmla="*/ 34 w 337"/>
                    <a:gd name="T59" fmla="*/ 69 h 603"/>
                    <a:gd name="T60" fmla="*/ 31 w 337"/>
                    <a:gd name="T61" fmla="*/ 72 h 603"/>
                    <a:gd name="T62" fmla="*/ 27 w 337"/>
                    <a:gd name="T63" fmla="*/ 74 h 603"/>
                    <a:gd name="T64" fmla="*/ 23 w 337"/>
                    <a:gd name="T65" fmla="*/ 75 h 603"/>
                    <a:gd name="T66" fmla="*/ 19 w 337"/>
                    <a:gd name="T67" fmla="*/ 76 h 603"/>
                    <a:gd name="T68" fmla="*/ 15 w 337"/>
                    <a:gd name="T69" fmla="*/ 75 h 603"/>
                    <a:gd name="T70" fmla="*/ 11 w 337"/>
                    <a:gd name="T71" fmla="*/ 74 h 603"/>
                    <a:gd name="T72" fmla="*/ 8 w 337"/>
                    <a:gd name="T73" fmla="*/ 72 h 603"/>
                    <a:gd name="T74" fmla="*/ 5 w 337"/>
                    <a:gd name="T75" fmla="*/ 70 h 603"/>
                    <a:gd name="T76" fmla="*/ 3 w 337"/>
                    <a:gd name="T77" fmla="*/ 66 h 603"/>
                    <a:gd name="T78" fmla="*/ 1 w 337"/>
                    <a:gd name="T79" fmla="*/ 62 h 603"/>
                    <a:gd name="T80" fmla="*/ 0 w 337"/>
                    <a:gd name="T81" fmla="*/ 58 h 603"/>
                    <a:gd name="T82" fmla="*/ 0 w 337"/>
                    <a:gd name="T83" fmla="*/ 53 h 603"/>
                    <a:gd name="T84" fmla="*/ 0 w 337"/>
                    <a:gd name="T85" fmla="*/ 47 h 603"/>
                    <a:gd name="T86" fmla="*/ 1 w 337"/>
                    <a:gd name="T87" fmla="*/ 43 h 603"/>
                    <a:gd name="T88" fmla="*/ 3 w 337"/>
                    <a:gd name="T89" fmla="*/ 38 h 603"/>
                    <a:gd name="T90" fmla="*/ 6 w 337"/>
                    <a:gd name="T91" fmla="*/ 34 h 603"/>
                    <a:gd name="T92" fmla="*/ 10 w 337"/>
                    <a:gd name="T93" fmla="*/ 31 h 603"/>
                    <a:gd name="T94" fmla="*/ 14 w 337"/>
                    <a:gd name="T95" fmla="*/ 29 h 603"/>
                    <a:gd name="T96" fmla="*/ 18 w 337"/>
                    <a:gd name="T97" fmla="*/ 28 h 603"/>
                    <a:gd name="T98" fmla="*/ 23 w 337"/>
                    <a:gd name="T99" fmla="*/ 27 h 603"/>
                    <a:gd name="T100" fmla="*/ 27 w 337"/>
                    <a:gd name="T101" fmla="*/ 27 h 603"/>
                    <a:gd name="T102" fmla="*/ 29 w 337"/>
                    <a:gd name="T103" fmla="*/ 28 h 603"/>
                    <a:gd name="T104" fmla="*/ 32 w 337"/>
                    <a:gd name="T105" fmla="*/ 29 h 603"/>
                    <a:gd name="T106" fmla="*/ 34 w 337"/>
                    <a:gd name="T107" fmla="*/ 31 h 603"/>
                    <a:gd name="T108" fmla="*/ 42 w 337"/>
                    <a:gd name="T109" fmla="*/ 0 h 603"/>
                    <a:gd name="T110" fmla="*/ 34 w 337"/>
                    <a:gd name="T111" fmla="*/ 75 h 6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7"/>
                    <a:gd name="T169" fmla="*/ 0 h 603"/>
                    <a:gd name="T170" fmla="*/ 337 w 337"/>
                    <a:gd name="T171" fmla="*/ 603 h 60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7" h="603">
                      <a:moveTo>
                        <a:pt x="278" y="354"/>
                      </a:moveTo>
                      <a:lnTo>
                        <a:pt x="277" y="336"/>
                      </a:lnTo>
                      <a:lnTo>
                        <a:pt x="274" y="323"/>
                      </a:lnTo>
                      <a:lnTo>
                        <a:pt x="271" y="314"/>
                      </a:lnTo>
                      <a:lnTo>
                        <a:pt x="268" y="306"/>
                      </a:lnTo>
                      <a:lnTo>
                        <a:pt x="264" y="300"/>
                      </a:lnTo>
                      <a:lnTo>
                        <a:pt x="258" y="292"/>
                      </a:lnTo>
                      <a:lnTo>
                        <a:pt x="251" y="287"/>
                      </a:lnTo>
                      <a:lnTo>
                        <a:pt x="242" y="282"/>
                      </a:lnTo>
                      <a:lnTo>
                        <a:pt x="233" y="278"/>
                      </a:lnTo>
                      <a:lnTo>
                        <a:pt x="222" y="275"/>
                      </a:lnTo>
                      <a:lnTo>
                        <a:pt x="209" y="273"/>
                      </a:lnTo>
                      <a:lnTo>
                        <a:pt x="195" y="272"/>
                      </a:lnTo>
                      <a:lnTo>
                        <a:pt x="181" y="273"/>
                      </a:lnTo>
                      <a:lnTo>
                        <a:pt x="167" y="275"/>
                      </a:lnTo>
                      <a:lnTo>
                        <a:pt x="154" y="278"/>
                      </a:lnTo>
                      <a:lnTo>
                        <a:pt x="143" y="283"/>
                      </a:lnTo>
                      <a:lnTo>
                        <a:pt x="131" y="288"/>
                      </a:lnTo>
                      <a:lnTo>
                        <a:pt x="121" y="296"/>
                      </a:lnTo>
                      <a:lnTo>
                        <a:pt x="112" y="303"/>
                      </a:lnTo>
                      <a:lnTo>
                        <a:pt x="103" y="313"/>
                      </a:lnTo>
                      <a:lnTo>
                        <a:pt x="94" y="322"/>
                      </a:lnTo>
                      <a:lnTo>
                        <a:pt x="88" y="334"/>
                      </a:lnTo>
                      <a:lnTo>
                        <a:pt x="83" y="346"/>
                      </a:lnTo>
                      <a:lnTo>
                        <a:pt x="77" y="359"/>
                      </a:lnTo>
                      <a:lnTo>
                        <a:pt x="73" y="373"/>
                      </a:lnTo>
                      <a:lnTo>
                        <a:pt x="71" y="387"/>
                      </a:lnTo>
                      <a:lnTo>
                        <a:pt x="69" y="403"/>
                      </a:lnTo>
                      <a:lnTo>
                        <a:pt x="69" y="419"/>
                      </a:lnTo>
                      <a:lnTo>
                        <a:pt x="69" y="432"/>
                      </a:lnTo>
                      <a:lnTo>
                        <a:pt x="70" y="444"/>
                      </a:lnTo>
                      <a:lnTo>
                        <a:pt x="73" y="457"/>
                      </a:lnTo>
                      <a:lnTo>
                        <a:pt x="75" y="469"/>
                      </a:lnTo>
                      <a:lnTo>
                        <a:pt x="79" y="480"/>
                      </a:lnTo>
                      <a:lnTo>
                        <a:pt x="84" y="491"/>
                      </a:lnTo>
                      <a:lnTo>
                        <a:pt x="89" y="500"/>
                      </a:lnTo>
                      <a:lnTo>
                        <a:pt x="96" y="509"/>
                      </a:lnTo>
                      <a:lnTo>
                        <a:pt x="102" y="517"/>
                      </a:lnTo>
                      <a:lnTo>
                        <a:pt x="109" y="524"/>
                      </a:lnTo>
                      <a:lnTo>
                        <a:pt x="117" y="530"/>
                      </a:lnTo>
                      <a:lnTo>
                        <a:pt x="126" y="536"/>
                      </a:lnTo>
                      <a:lnTo>
                        <a:pt x="135" y="540"/>
                      </a:lnTo>
                      <a:lnTo>
                        <a:pt x="145" y="542"/>
                      </a:lnTo>
                      <a:lnTo>
                        <a:pt x="156" y="544"/>
                      </a:lnTo>
                      <a:lnTo>
                        <a:pt x="166" y="545"/>
                      </a:lnTo>
                      <a:lnTo>
                        <a:pt x="174" y="544"/>
                      </a:lnTo>
                      <a:lnTo>
                        <a:pt x="182" y="543"/>
                      </a:lnTo>
                      <a:lnTo>
                        <a:pt x="191" y="541"/>
                      </a:lnTo>
                      <a:lnTo>
                        <a:pt x="199" y="538"/>
                      </a:lnTo>
                      <a:lnTo>
                        <a:pt x="209" y="534"/>
                      </a:lnTo>
                      <a:lnTo>
                        <a:pt x="218" y="530"/>
                      </a:lnTo>
                      <a:lnTo>
                        <a:pt x="226" y="526"/>
                      </a:lnTo>
                      <a:lnTo>
                        <a:pt x="234" y="521"/>
                      </a:lnTo>
                      <a:lnTo>
                        <a:pt x="244" y="513"/>
                      </a:lnTo>
                      <a:lnTo>
                        <a:pt x="254" y="504"/>
                      </a:lnTo>
                      <a:lnTo>
                        <a:pt x="265" y="495"/>
                      </a:lnTo>
                      <a:lnTo>
                        <a:pt x="278" y="482"/>
                      </a:lnTo>
                      <a:lnTo>
                        <a:pt x="278" y="354"/>
                      </a:lnTo>
                      <a:close/>
                      <a:moveTo>
                        <a:pt x="278" y="593"/>
                      </a:moveTo>
                      <a:lnTo>
                        <a:pt x="278" y="545"/>
                      </a:lnTo>
                      <a:lnTo>
                        <a:pt x="265" y="558"/>
                      </a:lnTo>
                      <a:lnTo>
                        <a:pt x="251" y="570"/>
                      </a:lnTo>
                      <a:lnTo>
                        <a:pt x="236" y="581"/>
                      </a:lnTo>
                      <a:lnTo>
                        <a:pt x="221" y="588"/>
                      </a:lnTo>
                      <a:lnTo>
                        <a:pt x="205" y="594"/>
                      </a:lnTo>
                      <a:lnTo>
                        <a:pt x="189" y="600"/>
                      </a:lnTo>
                      <a:lnTo>
                        <a:pt x="173" y="602"/>
                      </a:lnTo>
                      <a:lnTo>
                        <a:pt x="157" y="603"/>
                      </a:lnTo>
                      <a:lnTo>
                        <a:pt x="139" y="602"/>
                      </a:lnTo>
                      <a:lnTo>
                        <a:pt x="123" y="600"/>
                      </a:lnTo>
                      <a:lnTo>
                        <a:pt x="107" y="596"/>
                      </a:lnTo>
                      <a:lnTo>
                        <a:pt x="92" y="590"/>
                      </a:lnTo>
                      <a:lnTo>
                        <a:pt x="79" y="583"/>
                      </a:lnTo>
                      <a:lnTo>
                        <a:pt x="67" y="574"/>
                      </a:lnTo>
                      <a:lnTo>
                        <a:pt x="55" y="564"/>
                      </a:lnTo>
                      <a:lnTo>
                        <a:pt x="44" y="553"/>
                      </a:lnTo>
                      <a:lnTo>
                        <a:pt x="33" y="540"/>
                      </a:lnTo>
                      <a:lnTo>
                        <a:pt x="25" y="526"/>
                      </a:lnTo>
                      <a:lnTo>
                        <a:pt x="18" y="511"/>
                      </a:lnTo>
                      <a:lnTo>
                        <a:pt x="12" y="495"/>
                      </a:lnTo>
                      <a:lnTo>
                        <a:pt x="7" y="477"/>
                      </a:lnTo>
                      <a:lnTo>
                        <a:pt x="3" y="458"/>
                      </a:lnTo>
                      <a:lnTo>
                        <a:pt x="1" y="439"/>
                      </a:lnTo>
                      <a:lnTo>
                        <a:pt x="0" y="419"/>
                      </a:lnTo>
                      <a:lnTo>
                        <a:pt x="1" y="396"/>
                      </a:lnTo>
                      <a:lnTo>
                        <a:pt x="5" y="376"/>
                      </a:lnTo>
                      <a:lnTo>
                        <a:pt x="9" y="356"/>
                      </a:lnTo>
                      <a:lnTo>
                        <a:pt x="14" y="337"/>
                      </a:lnTo>
                      <a:lnTo>
                        <a:pt x="22" y="319"/>
                      </a:lnTo>
                      <a:lnTo>
                        <a:pt x="31" y="302"/>
                      </a:lnTo>
                      <a:lnTo>
                        <a:pt x="42" y="287"/>
                      </a:lnTo>
                      <a:lnTo>
                        <a:pt x="54" y="272"/>
                      </a:lnTo>
                      <a:lnTo>
                        <a:pt x="67" y="259"/>
                      </a:lnTo>
                      <a:lnTo>
                        <a:pt x="81" y="247"/>
                      </a:lnTo>
                      <a:lnTo>
                        <a:pt x="97" y="238"/>
                      </a:lnTo>
                      <a:lnTo>
                        <a:pt x="114" y="229"/>
                      </a:lnTo>
                      <a:lnTo>
                        <a:pt x="131" y="223"/>
                      </a:lnTo>
                      <a:lnTo>
                        <a:pt x="150" y="218"/>
                      </a:lnTo>
                      <a:lnTo>
                        <a:pt x="169" y="215"/>
                      </a:lnTo>
                      <a:lnTo>
                        <a:pt x="190" y="214"/>
                      </a:lnTo>
                      <a:lnTo>
                        <a:pt x="204" y="214"/>
                      </a:lnTo>
                      <a:lnTo>
                        <a:pt x="217" y="216"/>
                      </a:lnTo>
                      <a:lnTo>
                        <a:pt x="228" y="218"/>
                      </a:lnTo>
                      <a:lnTo>
                        <a:pt x="239" y="222"/>
                      </a:lnTo>
                      <a:lnTo>
                        <a:pt x="250" y="225"/>
                      </a:lnTo>
                      <a:lnTo>
                        <a:pt x="259" y="230"/>
                      </a:lnTo>
                      <a:lnTo>
                        <a:pt x="269" y="237"/>
                      </a:lnTo>
                      <a:lnTo>
                        <a:pt x="278" y="243"/>
                      </a:lnTo>
                      <a:lnTo>
                        <a:pt x="278" y="0"/>
                      </a:lnTo>
                      <a:lnTo>
                        <a:pt x="337" y="0"/>
                      </a:lnTo>
                      <a:lnTo>
                        <a:pt x="337" y="593"/>
                      </a:lnTo>
                      <a:lnTo>
                        <a:pt x="278" y="593"/>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19" name="Freeform 70"/>
                <p:cNvSpPr>
                  <a:spLocks noEditPoints="1"/>
                </p:cNvSpPr>
                <p:nvPr/>
              </p:nvSpPr>
              <p:spPr bwMode="auto">
                <a:xfrm>
                  <a:off x="2700" y="3321"/>
                  <a:ext cx="158" cy="194"/>
                </a:xfrm>
                <a:custGeom>
                  <a:avLst/>
                  <a:gdLst>
                    <a:gd name="T0" fmla="*/ 20 w 316"/>
                    <a:gd name="T1" fmla="*/ 7 h 389"/>
                    <a:gd name="T2" fmla="*/ 18 w 316"/>
                    <a:gd name="T3" fmla="*/ 7 h 389"/>
                    <a:gd name="T4" fmla="*/ 15 w 316"/>
                    <a:gd name="T5" fmla="*/ 8 h 389"/>
                    <a:gd name="T6" fmla="*/ 14 w 316"/>
                    <a:gd name="T7" fmla="*/ 9 h 389"/>
                    <a:gd name="T8" fmla="*/ 12 w 316"/>
                    <a:gd name="T9" fmla="*/ 10 h 389"/>
                    <a:gd name="T10" fmla="*/ 11 w 316"/>
                    <a:gd name="T11" fmla="*/ 12 h 389"/>
                    <a:gd name="T12" fmla="*/ 10 w 316"/>
                    <a:gd name="T13" fmla="*/ 14 h 389"/>
                    <a:gd name="T14" fmla="*/ 9 w 316"/>
                    <a:gd name="T15" fmla="*/ 16 h 389"/>
                    <a:gd name="T16" fmla="*/ 31 w 316"/>
                    <a:gd name="T17" fmla="*/ 18 h 389"/>
                    <a:gd name="T18" fmla="*/ 30 w 316"/>
                    <a:gd name="T19" fmla="*/ 15 h 389"/>
                    <a:gd name="T20" fmla="*/ 30 w 316"/>
                    <a:gd name="T21" fmla="*/ 13 h 389"/>
                    <a:gd name="T22" fmla="*/ 29 w 316"/>
                    <a:gd name="T23" fmla="*/ 11 h 389"/>
                    <a:gd name="T24" fmla="*/ 28 w 316"/>
                    <a:gd name="T25" fmla="*/ 10 h 389"/>
                    <a:gd name="T26" fmla="*/ 27 w 316"/>
                    <a:gd name="T27" fmla="*/ 8 h 389"/>
                    <a:gd name="T28" fmla="*/ 25 w 316"/>
                    <a:gd name="T29" fmla="*/ 7 h 389"/>
                    <a:gd name="T30" fmla="*/ 23 w 316"/>
                    <a:gd name="T31" fmla="*/ 7 h 389"/>
                    <a:gd name="T32" fmla="*/ 21 w 316"/>
                    <a:gd name="T33" fmla="*/ 7 h 389"/>
                    <a:gd name="T34" fmla="*/ 7 w 316"/>
                    <a:gd name="T35" fmla="*/ 25 h 389"/>
                    <a:gd name="T36" fmla="*/ 9 w 316"/>
                    <a:gd name="T37" fmla="*/ 29 h 389"/>
                    <a:gd name="T38" fmla="*/ 10 w 316"/>
                    <a:gd name="T39" fmla="*/ 32 h 389"/>
                    <a:gd name="T40" fmla="*/ 11 w 316"/>
                    <a:gd name="T41" fmla="*/ 35 h 389"/>
                    <a:gd name="T42" fmla="*/ 12 w 316"/>
                    <a:gd name="T43" fmla="*/ 38 h 389"/>
                    <a:gd name="T44" fmla="*/ 15 w 316"/>
                    <a:gd name="T45" fmla="*/ 39 h 389"/>
                    <a:gd name="T46" fmla="*/ 19 w 316"/>
                    <a:gd name="T47" fmla="*/ 41 h 389"/>
                    <a:gd name="T48" fmla="*/ 21 w 316"/>
                    <a:gd name="T49" fmla="*/ 41 h 389"/>
                    <a:gd name="T50" fmla="*/ 24 w 316"/>
                    <a:gd name="T51" fmla="*/ 41 h 389"/>
                    <a:gd name="T52" fmla="*/ 27 w 316"/>
                    <a:gd name="T53" fmla="*/ 41 h 389"/>
                    <a:gd name="T54" fmla="*/ 29 w 316"/>
                    <a:gd name="T55" fmla="*/ 40 h 389"/>
                    <a:gd name="T56" fmla="*/ 33 w 316"/>
                    <a:gd name="T57" fmla="*/ 38 h 389"/>
                    <a:gd name="T58" fmla="*/ 38 w 316"/>
                    <a:gd name="T59" fmla="*/ 43 h 389"/>
                    <a:gd name="T60" fmla="*/ 34 w 316"/>
                    <a:gd name="T61" fmla="*/ 45 h 389"/>
                    <a:gd name="T62" fmla="*/ 29 w 316"/>
                    <a:gd name="T63" fmla="*/ 47 h 389"/>
                    <a:gd name="T64" fmla="*/ 25 w 316"/>
                    <a:gd name="T65" fmla="*/ 48 h 389"/>
                    <a:gd name="T66" fmla="*/ 21 w 316"/>
                    <a:gd name="T67" fmla="*/ 48 h 389"/>
                    <a:gd name="T68" fmla="*/ 17 w 316"/>
                    <a:gd name="T69" fmla="*/ 48 h 389"/>
                    <a:gd name="T70" fmla="*/ 12 w 316"/>
                    <a:gd name="T71" fmla="*/ 46 h 389"/>
                    <a:gd name="T72" fmla="*/ 9 w 316"/>
                    <a:gd name="T73" fmla="*/ 44 h 389"/>
                    <a:gd name="T74" fmla="*/ 5 w 316"/>
                    <a:gd name="T75" fmla="*/ 41 h 389"/>
                    <a:gd name="T76" fmla="*/ 3 w 316"/>
                    <a:gd name="T77" fmla="*/ 38 h 389"/>
                    <a:gd name="T78" fmla="*/ 1 w 316"/>
                    <a:gd name="T79" fmla="*/ 34 h 389"/>
                    <a:gd name="T80" fmla="*/ 1 w 316"/>
                    <a:gd name="T81" fmla="*/ 29 h 389"/>
                    <a:gd name="T82" fmla="*/ 0 w 316"/>
                    <a:gd name="T83" fmla="*/ 24 h 389"/>
                    <a:gd name="T84" fmla="*/ 1 w 316"/>
                    <a:gd name="T85" fmla="*/ 19 h 389"/>
                    <a:gd name="T86" fmla="*/ 1 w 316"/>
                    <a:gd name="T87" fmla="*/ 14 h 389"/>
                    <a:gd name="T88" fmla="*/ 3 w 316"/>
                    <a:gd name="T89" fmla="*/ 10 h 389"/>
                    <a:gd name="T90" fmla="*/ 5 w 316"/>
                    <a:gd name="T91" fmla="*/ 6 h 389"/>
                    <a:gd name="T92" fmla="*/ 10 w 316"/>
                    <a:gd name="T93" fmla="*/ 3 h 389"/>
                    <a:gd name="T94" fmla="*/ 12 w 316"/>
                    <a:gd name="T95" fmla="*/ 1 h 389"/>
                    <a:gd name="T96" fmla="*/ 18 w 316"/>
                    <a:gd name="T97" fmla="*/ 0 h 389"/>
                    <a:gd name="T98" fmla="*/ 21 w 316"/>
                    <a:gd name="T99" fmla="*/ 0 h 389"/>
                    <a:gd name="T100" fmla="*/ 25 w 316"/>
                    <a:gd name="T101" fmla="*/ 0 h 389"/>
                    <a:gd name="T102" fmla="*/ 29 w 316"/>
                    <a:gd name="T103" fmla="*/ 1 h 389"/>
                    <a:gd name="T104" fmla="*/ 32 w 316"/>
                    <a:gd name="T105" fmla="*/ 3 h 389"/>
                    <a:gd name="T106" fmla="*/ 35 w 316"/>
                    <a:gd name="T107" fmla="*/ 5 h 389"/>
                    <a:gd name="T108" fmla="*/ 37 w 316"/>
                    <a:gd name="T109" fmla="*/ 8 h 389"/>
                    <a:gd name="T110" fmla="*/ 39 w 316"/>
                    <a:gd name="T111" fmla="*/ 11 h 389"/>
                    <a:gd name="T112" fmla="*/ 40 w 316"/>
                    <a:gd name="T113" fmla="*/ 15 h 389"/>
                    <a:gd name="T114" fmla="*/ 40 w 316"/>
                    <a:gd name="T115" fmla="*/ 19 h 389"/>
                    <a:gd name="T116" fmla="*/ 7 w 316"/>
                    <a:gd name="T117" fmla="*/ 23 h 3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6"/>
                    <a:gd name="T178" fmla="*/ 0 h 389"/>
                    <a:gd name="T179" fmla="*/ 316 w 316"/>
                    <a:gd name="T180" fmla="*/ 389 h 3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6" h="389">
                      <a:moveTo>
                        <a:pt x="171" y="58"/>
                      </a:moveTo>
                      <a:lnTo>
                        <a:pt x="161" y="59"/>
                      </a:lnTo>
                      <a:lnTo>
                        <a:pt x="151" y="60"/>
                      </a:lnTo>
                      <a:lnTo>
                        <a:pt x="143" y="61"/>
                      </a:lnTo>
                      <a:lnTo>
                        <a:pt x="134" y="63"/>
                      </a:lnTo>
                      <a:lnTo>
                        <a:pt x="126" y="67"/>
                      </a:lnTo>
                      <a:lnTo>
                        <a:pt x="118" y="71"/>
                      </a:lnTo>
                      <a:lnTo>
                        <a:pt x="112" y="75"/>
                      </a:lnTo>
                      <a:lnTo>
                        <a:pt x="105" y="80"/>
                      </a:lnTo>
                      <a:lnTo>
                        <a:pt x="99" y="86"/>
                      </a:lnTo>
                      <a:lnTo>
                        <a:pt x="92" y="92"/>
                      </a:lnTo>
                      <a:lnTo>
                        <a:pt x="88" y="100"/>
                      </a:lnTo>
                      <a:lnTo>
                        <a:pt x="83" y="107"/>
                      </a:lnTo>
                      <a:lnTo>
                        <a:pt x="78" y="116"/>
                      </a:lnTo>
                      <a:lnTo>
                        <a:pt x="74" y="125"/>
                      </a:lnTo>
                      <a:lnTo>
                        <a:pt x="71" y="135"/>
                      </a:lnTo>
                      <a:lnTo>
                        <a:pt x="68" y="146"/>
                      </a:lnTo>
                      <a:lnTo>
                        <a:pt x="248" y="146"/>
                      </a:lnTo>
                      <a:lnTo>
                        <a:pt x="248" y="135"/>
                      </a:lnTo>
                      <a:lnTo>
                        <a:pt x="247" y="125"/>
                      </a:lnTo>
                      <a:lnTo>
                        <a:pt x="246" y="116"/>
                      </a:lnTo>
                      <a:lnTo>
                        <a:pt x="242" y="107"/>
                      </a:lnTo>
                      <a:lnTo>
                        <a:pt x="240" y="100"/>
                      </a:lnTo>
                      <a:lnTo>
                        <a:pt x="236" y="92"/>
                      </a:lnTo>
                      <a:lnTo>
                        <a:pt x="233" y="86"/>
                      </a:lnTo>
                      <a:lnTo>
                        <a:pt x="227" y="80"/>
                      </a:lnTo>
                      <a:lnTo>
                        <a:pt x="222" y="75"/>
                      </a:lnTo>
                      <a:lnTo>
                        <a:pt x="217" y="71"/>
                      </a:lnTo>
                      <a:lnTo>
                        <a:pt x="210" y="67"/>
                      </a:lnTo>
                      <a:lnTo>
                        <a:pt x="203" y="63"/>
                      </a:lnTo>
                      <a:lnTo>
                        <a:pt x="195" y="61"/>
                      </a:lnTo>
                      <a:lnTo>
                        <a:pt x="188" y="60"/>
                      </a:lnTo>
                      <a:lnTo>
                        <a:pt x="179" y="59"/>
                      </a:lnTo>
                      <a:lnTo>
                        <a:pt x="171" y="58"/>
                      </a:lnTo>
                      <a:close/>
                      <a:moveTo>
                        <a:pt x="63" y="190"/>
                      </a:moveTo>
                      <a:lnTo>
                        <a:pt x="63" y="206"/>
                      </a:lnTo>
                      <a:lnTo>
                        <a:pt x="66" y="221"/>
                      </a:lnTo>
                      <a:lnTo>
                        <a:pt x="68" y="236"/>
                      </a:lnTo>
                      <a:lnTo>
                        <a:pt x="71" y="250"/>
                      </a:lnTo>
                      <a:lnTo>
                        <a:pt x="76" y="263"/>
                      </a:lnTo>
                      <a:lnTo>
                        <a:pt x="82" y="274"/>
                      </a:lnTo>
                      <a:lnTo>
                        <a:pt x="88" y="285"/>
                      </a:lnTo>
                      <a:lnTo>
                        <a:pt x="95" y="296"/>
                      </a:lnTo>
                      <a:lnTo>
                        <a:pt x="103" y="304"/>
                      </a:lnTo>
                      <a:lnTo>
                        <a:pt x="113" y="313"/>
                      </a:lnTo>
                      <a:lnTo>
                        <a:pt x="122" y="319"/>
                      </a:lnTo>
                      <a:lnTo>
                        <a:pt x="133" y="325"/>
                      </a:lnTo>
                      <a:lnTo>
                        <a:pt x="145" y="330"/>
                      </a:lnTo>
                      <a:lnTo>
                        <a:pt x="158" y="333"/>
                      </a:lnTo>
                      <a:lnTo>
                        <a:pt x="171" y="334"/>
                      </a:lnTo>
                      <a:lnTo>
                        <a:pt x="184" y="335"/>
                      </a:lnTo>
                      <a:lnTo>
                        <a:pt x="195" y="335"/>
                      </a:lnTo>
                      <a:lnTo>
                        <a:pt x="206" y="333"/>
                      </a:lnTo>
                      <a:lnTo>
                        <a:pt x="217" y="331"/>
                      </a:lnTo>
                      <a:lnTo>
                        <a:pt x="227" y="327"/>
                      </a:lnTo>
                      <a:lnTo>
                        <a:pt x="239" y="322"/>
                      </a:lnTo>
                      <a:lnTo>
                        <a:pt x="251" y="315"/>
                      </a:lnTo>
                      <a:lnTo>
                        <a:pt x="264" y="307"/>
                      </a:lnTo>
                      <a:lnTo>
                        <a:pt x="278" y="297"/>
                      </a:lnTo>
                      <a:lnTo>
                        <a:pt x="301" y="345"/>
                      </a:lnTo>
                      <a:lnTo>
                        <a:pt x="283" y="357"/>
                      </a:lnTo>
                      <a:lnTo>
                        <a:pt x="266" y="367"/>
                      </a:lnTo>
                      <a:lnTo>
                        <a:pt x="250" y="374"/>
                      </a:lnTo>
                      <a:lnTo>
                        <a:pt x="234" y="380"/>
                      </a:lnTo>
                      <a:lnTo>
                        <a:pt x="219" y="385"/>
                      </a:lnTo>
                      <a:lnTo>
                        <a:pt x="204" y="387"/>
                      </a:lnTo>
                      <a:lnTo>
                        <a:pt x="188" y="389"/>
                      </a:lnTo>
                      <a:lnTo>
                        <a:pt x="171" y="389"/>
                      </a:lnTo>
                      <a:lnTo>
                        <a:pt x="151" y="388"/>
                      </a:lnTo>
                      <a:lnTo>
                        <a:pt x="134" y="386"/>
                      </a:lnTo>
                      <a:lnTo>
                        <a:pt x="117" y="382"/>
                      </a:lnTo>
                      <a:lnTo>
                        <a:pt x="101" y="375"/>
                      </a:lnTo>
                      <a:lnTo>
                        <a:pt x="86" y="368"/>
                      </a:lnTo>
                      <a:lnTo>
                        <a:pt x="72" y="358"/>
                      </a:lnTo>
                      <a:lnTo>
                        <a:pt x="59" y="347"/>
                      </a:lnTo>
                      <a:lnTo>
                        <a:pt x="47" y="335"/>
                      </a:lnTo>
                      <a:lnTo>
                        <a:pt x="37" y="323"/>
                      </a:lnTo>
                      <a:lnTo>
                        <a:pt x="27" y="308"/>
                      </a:lnTo>
                      <a:lnTo>
                        <a:pt x="20" y="292"/>
                      </a:lnTo>
                      <a:lnTo>
                        <a:pt x="12" y="274"/>
                      </a:lnTo>
                      <a:lnTo>
                        <a:pt x="7" y="256"/>
                      </a:lnTo>
                      <a:lnTo>
                        <a:pt x="3" y="237"/>
                      </a:lnTo>
                      <a:lnTo>
                        <a:pt x="1" y="215"/>
                      </a:lnTo>
                      <a:lnTo>
                        <a:pt x="0" y="194"/>
                      </a:lnTo>
                      <a:lnTo>
                        <a:pt x="1" y="173"/>
                      </a:lnTo>
                      <a:lnTo>
                        <a:pt x="3" y="152"/>
                      </a:lnTo>
                      <a:lnTo>
                        <a:pt x="7" y="133"/>
                      </a:lnTo>
                      <a:lnTo>
                        <a:pt x="12" y="115"/>
                      </a:lnTo>
                      <a:lnTo>
                        <a:pt x="20" y="98"/>
                      </a:lnTo>
                      <a:lnTo>
                        <a:pt x="27" y="82"/>
                      </a:lnTo>
                      <a:lnTo>
                        <a:pt x="37" y="67"/>
                      </a:lnTo>
                      <a:lnTo>
                        <a:pt x="47" y="54"/>
                      </a:lnTo>
                      <a:lnTo>
                        <a:pt x="59" y="42"/>
                      </a:lnTo>
                      <a:lnTo>
                        <a:pt x="73" y="31"/>
                      </a:lnTo>
                      <a:lnTo>
                        <a:pt x="87" y="22"/>
                      </a:lnTo>
                      <a:lnTo>
                        <a:pt x="103" y="14"/>
                      </a:lnTo>
                      <a:lnTo>
                        <a:pt x="119" y="8"/>
                      </a:lnTo>
                      <a:lnTo>
                        <a:pt x="137" y="3"/>
                      </a:lnTo>
                      <a:lnTo>
                        <a:pt x="156" y="1"/>
                      </a:lnTo>
                      <a:lnTo>
                        <a:pt x="175" y="0"/>
                      </a:lnTo>
                      <a:lnTo>
                        <a:pt x="191" y="1"/>
                      </a:lnTo>
                      <a:lnTo>
                        <a:pt x="205" y="3"/>
                      </a:lnTo>
                      <a:lnTo>
                        <a:pt x="219" y="7"/>
                      </a:lnTo>
                      <a:lnTo>
                        <a:pt x="232" y="11"/>
                      </a:lnTo>
                      <a:lnTo>
                        <a:pt x="244" y="17"/>
                      </a:lnTo>
                      <a:lnTo>
                        <a:pt x="256" y="25"/>
                      </a:lnTo>
                      <a:lnTo>
                        <a:pt x="267" y="33"/>
                      </a:lnTo>
                      <a:lnTo>
                        <a:pt x="277" y="43"/>
                      </a:lnTo>
                      <a:lnTo>
                        <a:pt x="285" y="54"/>
                      </a:lnTo>
                      <a:lnTo>
                        <a:pt x="294" y="65"/>
                      </a:lnTo>
                      <a:lnTo>
                        <a:pt x="300" y="78"/>
                      </a:lnTo>
                      <a:lnTo>
                        <a:pt x="306" y="92"/>
                      </a:lnTo>
                      <a:lnTo>
                        <a:pt x="310" y="107"/>
                      </a:lnTo>
                      <a:lnTo>
                        <a:pt x="314" y="122"/>
                      </a:lnTo>
                      <a:lnTo>
                        <a:pt x="315" y="138"/>
                      </a:lnTo>
                      <a:lnTo>
                        <a:pt x="316" y="155"/>
                      </a:lnTo>
                      <a:lnTo>
                        <a:pt x="316" y="190"/>
                      </a:lnTo>
                      <a:lnTo>
                        <a:pt x="63" y="190"/>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20" name="Freeform 71"/>
                <p:cNvSpPr>
                  <a:spLocks/>
                </p:cNvSpPr>
                <p:nvPr/>
              </p:nvSpPr>
              <p:spPr bwMode="auto">
                <a:xfrm>
                  <a:off x="2906" y="3321"/>
                  <a:ext cx="153" cy="189"/>
                </a:xfrm>
                <a:custGeom>
                  <a:avLst/>
                  <a:gdLst>
                    <a:gd name="T0" fmla="*/ 30 w 306"/>
                    <a:gd name="T1" fmla="*/ 47 h 379"/>
                    <a:gd name="T2" fmla="*/ 30 w 306"/>
                    <a:gd name="T3" fmla="*/ 14 h 379"/>
                    <a:gd name="T4" fmla="*/ 30 w 306"/>
                    <a:gd name="T5" fmla="*/ 12 h 379"/>
                    <a:gd name="T6" fmla="*/ 30 w 306"/>
                    <a:gd name="T7" fmla="*/ 11 h 379"/>
                    <a:gd name="T8" fmla="*/ 30 w 306"/>
                    <a:gd name="T9" fmla="*/ 10 h 379"/>
                    <a:gd name="T10" fmla="*/ 29 w 306"/>
                    <a:gd name="T11" fmla="*/ 9 h 379"/>
                    <a:gd name="T12" fmla="*/ 29 w 306"/>
                    <a:gd name="T13" fmla="*/ 9 h 379"/>
                    <a:gd name="T14" fmla="*/ 29 w 306"/>
                    <a:gd name="T15" fmla="*/ 8 h 379"/>
                    <a:gd name="T16" fmla="*/ 28 w 306"/>
                    <a:gd name="T17" fmla="*/ 8 h 379"/>
                    <a:gd name="T18" fmla="*/ 28 w 306"/>
                    <a:gd name="T19" fmla="*/ 7 h 379"/>
                    <a:gd name="T20" fmla="*/ 27 w 306"/>
                    <a:gd name="T21" fmla="*/ 7 h 379"/>
                    <a:gd name="T22" fmla="*/ 26 w 306"/>
                    <a:gd name="T23" fmla="*/ 7 h 379"/>
                    <a:gd name="T24" fmla="*/ 26 w 306"/>
                    <a:gd name="T25" fmla="*/ 7 h 379"/>
                    <a:gd name="T26" fmla="*/ 25 w 306"/>
                    <a:gd name="T27" fmla="*/ 7 h 379"/>
                    <a:gd name="T28" fmla="*/ 24 w 306"/>
                    <a:gd name="T29" fmla="*/ 7 h 379"/>
                    <a:gd name="T30" fmla="*/ 23 w 306"/>
                    <a:gd name="T31" fmla="*/ 7 h 379"/>
                    <a:gd name="T32" fmla="*/ 22 w 306"/>
                    <a:gd name="T33" fmla="*/ 7 h 379"/>
                    <a:gd name="T34" fmla="*/ 21 w 306"/>
                    <a:gd name="T35" fmla="*/ 7 h 379"/>
                    <a:gd name="T36" fmla="*/ 20 w 306"/>
                    <a:gd name="T37" fmla="*/ 8 h 379"/>
                    <a:gd name="T38" fmla="*/ 19 w 306"/>
                    <a:gd name="T39" fmla="*/ 8 h 379"/>
                    <a:gd name="T40" fmla="*/ 19 w 306"/>
                    <a:gd name="T41" fmla="*/ 9 h 379"/>
                    <a:gd name="T42" fmla="*/ 18 w 306"/>
                    <a:gd name="T43" fmla="*/ 9 h 379"/>
                    <a:gd name="T44" fmla="*/ 15 w 306"/>
                    <a:gd name="T45" fmla="*/ 11 h 379"/>
                    <a:gd name="T46" fmla="*/ 13 w 306"/>
                    <a:gd name="T47" fmla="*/ 13 h 379"/>
                    <a:gd name="T48" fmla="*/ 10 w 306"/>
                    <a:gd name="T49" fmla="*/ 16 h 379"/>
                    <a:gd name="T50" fmla="*/ 7 w 306"/>
                    <a:gd name="T51" fmla="*/ 19 h 379"/>
                    <a:gd name="T52" fmla="*/ 7 w 306"/>
                    <a:gd name="T53" fmla="*/ 47 h 379"/>
                    <a:gd name="T54" fmla="*/ 0 w 306"/>
                    <a:gd name="T55" fmla="*/ 47 h 379"/>
                    <a:gd name="T56" fmla="*/ 0 w 306"/>
                    <a:gd name="T57" fmla="*/ 1 h 379"/>
                    <a:gd name="T58" fmla="*/ 7 w 306"/>
                    <a:gd name="T59" fmla="*/ 1 h 379"/>
                    <a:gd name="T60" fmla="*/ 7 w 306"/>
                    <a:gd name="T61" fmla="*/ 11 h 379"/>
                    <a:gd name="T62" fmla="*/ 10 w 306"/>
                    <a:gd name="T63" fmla="*/ 8 h 379"/>
                    <a:gd name="T64" fmla="*/ 11 w 306"/>
                    <a:gd name="T65" fmla="*/ 7 h 379"/>
                    <a:gd name="T66" fmla="*/ 12 w 306"/>
                    <a:gd name="T67" fmla="*/ 6 h 379"/>
                    <a:gd name="T68" fmla="*/ 13 w 306"/>
                    <a:gd name="T69" fmla="*/ 4 h 379"/>
                    <a:gd name="T70" fmla="*/ 15 w 306"/>
                    <a:gd name="T71" fmla="*/ 3 h 379"/>
                    <a:gd name="T72" fmla="*/ 17 w 306"/>
                    <a:gd name="T73" fmla="*/ 2 h 379"/>
                    <a:gd name="T74" fmla="*/ 19 w 306"/>
                    <a:gd name="T75" fmla="*/ 2 h 379"/>
                    <a:gd name="T76" fmla="*/ 19 w 306"/>
                    <a:gd name="T77" fmla="*/ 1 h 379"/>
                    <a:gd name="T78" fmla="*/ 21 w 306"/>
                    <a:gd name="T79" fmla="*/ 0 h 379"/>
                    <a:gd name="T80" fmla="*/ 22 w 306"/>
                    <a:gd name="T81" fmla="*/ 0 h 379"/>
                    <a:gd name="T82" fmla="*/ 24 w 306"/>
                    <a:gd name="T83" fmla="*/ 0 h 379"/>
                    <a:gd name="T84" fmla="*/ 26 w 306"/>
                    <a:gd name="T85" fmla="*/ 0 h 379"/>
                    <a:gd name="T86" fmla="*/ 27 w 306"/>
                    <a:gd name="T87" fmla="*/ 0 h 379"/>
                    <a:gd name="T88" fmla="*/ 29 w 306"/>
                    <a:gd name="T89" fmla="*/ 0 h 379"/>
                    <a:gd name="T90" fmla="*/ 30 w 306"/>
                    <a:gd name="T91" fmla="*/ 0 h 379"/>
                    <a:gd name="T92" fmla="*/ 31 w 306"/>
                    <a:gd name="T93" fmla="*/ 0 h 379"/>
                    <a:gd name="T94" fmla="*/ 33 w 306"/>
                    <a:gd name="T95" fmla="*/ 1 h 379"/>
                    <a:gd name="T96" fmla="*/ 34 w 306"/>
                    <a:gd name="T97" fmla="*/ 1 h 379"/>
                    <a:gd name="T98" fmla="*/ 35 w 306"/>
                    <a:gd name="T99" fmla="*/ 2 h 379"/>
                    <a:gd name="T100" fmla="*/ 36 w 306"/>
                    <a:gd name="T101" fmla="*/ 3 h 379"/>
                    <a:gd name="T102" fmla="*/ 36 w 306"/>
                    <a:gd name="T103" fmla="*/ 4 h 379"/>
                    <a:gd name="T104" fmla="*/ 37 w 306"/>
                    <a:gd name="T105" fmla="*/ 5 h 379"/>
                    <a:gd name="T106" fmla="*/ 38 w 306"/>
                    <a:gd name="T107" fmla="*/ 6 h 379"/>
                    <a:gd name="T108" fmla="*/ 38 w 306"/>
                    <a:gd name="T109" fmla="*/ 7 h 379"/>
                    <a:gd name="T110" fmla="*/ 38 w 306"/>
                    <a:gd name="T111" fmla="*/ 8 h 379"/>
                    <a:gd name="T112" fmla="*/ 38 w 306"/>
                    <a:gd name="T113" fmla="*/ 9 h 379"/>
                    <a:gd name="T114" fmla="*/ 38 w 306"/>
                    <a:gd name="T115" fmla="*/ 11 h 379"/>
                    <a:gd name="T116" fmla="*/ 38 w 306"/>
                    <a:gd name="T117" fmla="*/ 12 h 379"/>
                    <a:gd name="T118" fmla="*/ 38 w 306"/>
                    <a:gd name="T119" fmla="*/ 47 h 379"/>
                    <a:gd name="T120" fmla="*/ 30 w 306"/>
                    <a:gd name="T121" fmla="*/ 47 h 3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6"/>
                    <a:gd name="T184" fmla="*/ 0 h 379"/>
                    <a:gd name="T185" fmla="*/ 306 w 306"/>
                    <a:gd name="T186" fmla="*/ 379 h 3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6" h="379">
                      <a:moveTo>
                        <a:pt x="247" y="379"/>
                      </a:moveTo>
                      <a:lnTo>
                        <a:pt x="247" y="117"/>
                      </a:lnTo>
                      <a:lnTo>
                        <a:pt x="247" y="102"/>
                      </a:lnTo>
                      <a:lnTo>
                        <a:pt x="245" y="92"/>
                      </a:lnTo>
                      <a:lnTo>
                        <a:pt x="242" y="85"/>
                      </a:lnTo>
                      <a:lnTo>
                        <a:pt x="237" y="77"/>
                      </a:lnTo>
                      <a:lnTo>
                        <a:pt x="235" y="73"/>
                      </a:lnTo>
                      <a:lnTo>
                        <a:pt x="232" y="69"/>
                      </a:lnTo>
                      <a:lnTo>
                        <a:pt x="229" y="65"/>
                      </a:lnTo>
                      <a:lnTo>
                        <a:pt x="225" y="62"/>
                      </a:lnTo>
                      <a:lnTo>
                        <a:pt x="219" y="60"/>
                      </a:lnTo>
                      <a:lnTo>
                        <a:pt x="215" y="59"/>
                      </a:lnTo>
                      <a:lnTo>
                        <a:pt x="210" y="59"/>
                      </a:lnTo>
                      <a:lnTo>
                        <a:pt x="204" y="58"/>
                      </a:lnTo>
                      <a:lnTo>
                        <a:pt x="197" y="59"/>
                      </a:lnTo>
                      <a:lnTo>
                        <a:pt x="189" y="59"/>
                      </a:lnTo>
                      <a:lnTo>
                        <a:pt x="182" y="61"/>
                      </a:lnTo>
                      <a:lnTo>
                        <a:pt x="174" y="63"/>
                      </a:lnTo>
                      <a:lnTo>
                        <a:pt x="167" y="67"/>
                      </a:lnTo>
                      <a:lnTo>
                        <a:pt x="158" y="70"/>
                      </a:lnTo>
                      <a:lnTo>
                        <a:pt x="151" y="74"/>
                      </a:lnTo>
                      <a:lnTo>
                        <a:pt x="142" y="79"/>
                      </a:lnTo>
                      <a:lnTo>
                        <a:pt x="125" y="92"/>
                      </a:lnTo>
                      <a:lnTo>
                        <a:pt x="106" y="109"/>
                      </a:lnTo>
                      <a:lnTo>
                        <a:pt x="85" y="131"/>
                      </a:lnTo>
                      <a:lnTo>
                        <a:pt x="63" y="155"/>
                      </a:lnTo>
                      <a:lnTo>
                        <a:pt x="63" y="379"/>
                      </a:lnTo>
                      <a:lnTo>
                        <a:pt x="0" y="379"/>
                      </a:lnTo>
                      <a:lnTo>
                        <a:pt x="0" y="10"/>
                      </a:lnTo>
                      <a:lnTo>
                        <a:pt x="63" y="10"/>
                      </a:lnTo>
                      <a:lnTo>
                        <a:pt x="63" y="88"/>
                      </a:lnTo>
                      <a:lnTo>
                        <a:pt x="78" y="70"/>
                      </a:lnTo>
                      <a:lnTo>
                        <a:pt x="89" y="58"/>
                      </a:lnTo>
                      <a:lnTo>
                        <a:pt x="99" y="48"/>
                      </a:lnTo>
                      <a:lnTo>
                        <a:pt x="111" y="39"/>
                      </a:lnTo>
                      <a:lnTo>
                        <a:pt x="123" y="30"/>
                      </a:lnTo>
                      <a:lnTo>
                        <a:pt x="134" y="23"/>
                      </a:lnTo>
                      <a:lnTo>
                        <a:pt x="146" y="16"/>
                      </a:lnTo>
                      <a:lnTo>
                        <a:pt x="158" y="10"/>
                      </a:lnTo>
                      <a:lnTo>
                        <a:pt x="171" y="5"/>
                      </a:lnTo>
                      <a:lnTo>
                        <a:pt x="183" y="2"/>
                      </a:lnTo>
                      <a:lnTo>
                        <a:pt x="196" y="0"/>
                      </a:lnTo>
                      <a:lnTo>
                        <a:pt x="209" y="0"/>
                      </a:lnTo>
                      <a:lnTo>
                        <a:pt x="221" y="0"/>
                      </a:lnTo>
                      <a:lnTo>
                        <a:pt x="232" y="1"/>
                      </a:lnTo>
                      <a:lnTo>
                        <a:pt x="243" y="3"/>
                      </a:lnTo>
                      <a:lnTo>
                        <a:pt x="252" y="7"/>
                      </a:lnTo>
                      <a:lnTo>
                        <a:pt x="261" y="10"/>
                      </a:lnTo>
                      <a:lnTo>
                        <a:pt x="270" y="14"/>
                      </a:lnTo>
                      <a:lnTo>
                        <a:pt x="276" y="19"/>
                      </a:lnTo>
                      <a:lnTo>
                        <a:pt x="282" y="26"/>
                      </a:lnTo>
                      <a:lnTo>
                        <a:pt x="288" y="32"/>
                      </a:lnTo>
                      <a:lnTo>
                        <a:pt x="293" y="40"/>
                      </a:lnTo>
                      <a:lnTo>
                        <a:pt x="297" y="48"/>
                      </a:lnTo>
                      <a:lnTo>
                        <a:pt x="301" y="57"/>
                      </a:lnTo>
                      <a:lnTo>
                        <a:pt x="303" y="68"/>
                      </a:lnTo>
                      <a:lnTo>
                        <a:pt x="305" y="78"/>
                      </a:lnTo>
                      <a:lnTo>
                        <a:pt x="306" y="90"/>
                      </a:lnTo>
                      <a:lnTo>
                        <a:pt x="306" y="102"/>
                      </a:lnTo>
                      <a:lnTo>
                        <a:pt x="306" y="379"/>
                      </a:lnTo>
                      <a:lnTo>
                        <a:pt x="247" y="37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21" name="Freeform 72"/>
                <p:cNvSpPr>
                  <a:spLocks/>
                </p:cNvSpPr>
                <p:nvPr/>
              </p:nvSpPr>
              <p:spPr bwMode="auto">
                <a:xfrm>
                  <a:off x="3099" y="3272"/>
                  <a:ext cx="111" cy="243"/>
                </a:xfrm>
                <a:custGeom>
                  <a:avLst/>
                  <a:gdLst>
                    <a:gd name="T0" fmla="*/ 16 w 223"/>
                    <a:gd name="T1" fmla="*/ 61 h 486"/>
                    <a:gd name="T2" fmla="*/ 15 w 223"/>
                    <a:gd name="T3" fmla="*/ 61 h 486"/>
                    <a:gd name="T4" fmla="*/ 14 w 223"/>
                    <a:gd name="T5" fmla="*/ 61 h 486"/>
                    <a:gd name="T6" fmla="*/ 13 w 223"/>
                    <a:gd name="T7" fmla="*/ 61 h 486"/>
                    <a:gd name="T8" fmla="*/ 13 w 223"/>
                    <a:gd name="T9" fmla="*/ 60 h 486"/>
                    <a:gd name="T10" fmla="*/ 12 w 223"/>
                    <a:gd name="T11" fmla="*/ 60 h 486"/>
                    <a:gd name="T12" fmla="*/ 11 w 223"/>
                    <a:gd name="T13" fmla="*/ 60 h 486"/>
                    <a:gd name="T14" fmla="*/ 10 w 223"/>
                    <a:gd name="T15" fmla="*/ 59 h 486"/>
                    <a:gd name="T16" fmla="*/ 10 w 223"/>
                    <a:gd name="T17" fmla="*/ 58 h 486"/>
                    <a:gd name="T18" fmla="*/ 9 w 223"/>
                    <a:gd name="T19" fmla="*/ 58 h 486"/>
                    <a:gd name="T20" fmla="*/ 9 w 223"/>
                    <a:gd name="T21" fmla="*/ 57 h 486"/>
                    <a:gd name="T22" fmla="*/ 8 w 223"/>
                    <a:gd name="T23" fmla="*/ 56 h 486"/>
                    <a:gd name="T24" fmla="*/ 8 w 223"/>
                    <a:gd name="T25" fmla="*/ 55 h 486"/>
                    <a:gd name="T26" fmla="*/ 8 w 223"/>
                    <a:gd name="T27" fmla="*/ 54 h 486"/>
                    <a:gd name="T28" fmla="*/ 8 w 223"/>
                    <a:gd name="T29" fmla="*/ 53 h 486"/>
                    <a:gd name="T30" fmla="*/ 7 w 223"/>
                    <a:gd name="T31" fmla="*/ 52 h 486"/>
                    <a:gd name="T32" fmla="*/ 7 w 223"/>
                    <a:gd name="T33" fmla="*/ 51 h 486"/>
                    <a:gd name="T34" fmla="*/ 7 w 223"/>
                    <a:gd name="T35" fmla="*/ 20 h 486"/>
                    <a:gd name="T36" fmla="*/ 0 w 223"/>
                    <a:gd name="T37" fmla="*/ 20 h 486"/>
                    <a:gd name="T38" fmla="*/ 0 w 223"/>
                    <a:gd name="T39" fmla="*/ 15 h 486"/>
                    <a:gd name="T40" fmla="*/ 7 w 223"/>
                    <a:gd name="T41" fmla="*/ 14 h 486"/>
                    <a:gd name="T42" fmla="*/ 7 w 223"/>
                    <a:gd name="T43" fmla="*/ 0 h 486"/>
                    <a:gd name="T44" fmla="*/ 15 w 223"/>
                    <a:gd name="T45" fmla="*/ 0 h 486"/>
                    <a:gd name="T46" fmla="*/ 15 w 223"/>
                    <a:gd name="T47" fmla="*/ 14 h 486"/>
                    <a:gd name="T48" fmla="*/ 27 w 223"/>
                    <a:gd name="T49" fmla="*/ 14 h 486"/>
                    <a:gd name="T50" fmla="*/ 27 w 223"/>
                    <a:gd name="T51" fmla="*/ 20 h 486"/>
                    <a:gd name="T52" fmla="*/ 15 w 223"/>
                    <a:gd name="T53" fmla="*/ 20 h 486"/>
                    <a:gd name="T54" fmla="*/ 15 w 223"/>
                    <a:gd name="T55" fmla="*/ 47 h 486"/>
                    <a:gd name="T56" fmla="*/ 15 w 223"/>
                    <a:gd name="T57" fmla="*/ 48 h 486"/>
                    <a:gd name="T58" fmla="*/ 15 w 223"/>
                    <a:gd name="T59" fmla="*/ 50 h 486"/>
                    <a:gd name="T60" fmla="*/ 15 w 223"/>
                    <a:gd name="T61" fmla="*/ 51 h 486"/>
                    <a:gd name="T62" fmla="*/ 15 w 223"/>
                    <a:gd name="T63" fmla="*/ 52 h 486"/>
                    <a:gd name="T64" fmla="*/ 16 w 223"/>
                    <a:gd name="T65" fmla="*/ 52 h 486"/>
                    <a:gd name="T66" fmla="*/ 16 w 223"/>
                    <a:gd name="T67" fmla="*/ 53 h 486"/>
                    <a:gd name="T68" fmla="*/ 16 w 223"/>
                    <a:gd name="T69" fmla="*/ 53 h 486"/>
                    <a:gd name="T70" fmla="*/ 16 w 223"/>
                    <a:gd name="T71" fmla="*/ 53 h 486"/>
                    <a:gd name="T72" fmla="*/ 17 w 223"/>
                    <a:gd name="T73" fmla="*/ 54 h 486"/>
                    <a:gd name="T74" fmla="*/ 17 w 223"/>
                    <a:gd name="T75" fmla="*/ 54 h 486"/>
                    <a:gd name="T76" fmla="*/ 18 w 223"/>
                    <a:gd name="T77" fmla="*/ 54 h 486"/>
                    <a:gd name="T78" fmla="*/ 18 w 223"/>
                    <a:gd name="T79" fmla="*/ 54 h 486"/>
                    <a:gd name="T80" fmla="*/ 19 w 223"/>
                    <a:gd name="T81" fmla="*/ 54 h 486"/>
                    <a:gd name="T82" fmla="*/ 20 w 223"/>
                    <a:gd name="T83" fmla="*/ 53 h 486"/>
                    <a:gd name="T84" fmla="*/ 21 w 223"/>
                    <a:gd name="T85" fmla="*/ 53 h 486"/>
                    <a:gd name="T86" fmla="*/ 22 w 223"/>
                    <a:gd name="T87" fmla="*/ 52 h 486"/>
                    <a:gd name="T88" fmla="*/ 24 w 223"/>
                    <a:gd name="T89" fmla="*/ 50 h 486"/>
                    <a:gd name="T90" fmla="*/ 27 w 223"/>
                    <a:gd name="T91" fmla="*/ 56 h 486"/>
                    <a:gd name="T92" fmla="*/ 26 w 223"/>
                    <a:gd name="T93" fmla="*/ 57 h 486"/>
                    <a:gd name="T94" fmla="*/ 24 w 223"/>
                    <a:gd name="T95" fmla="*/ 58 h 486"/>
                    <a:gd name="T96" fmla="*/ 23 w 223"/>
                    <a:gd name="T97" fmla="*/ 59 h 486"/>
                    <a:gd name="T98" fmla="*/ 21 w 223"/>
                    <a:gd name="T99" fmla="*/ 60 h 486"/>
                    <a:gd name="T100" fmla="*/ 20 w 223"/>
                    <a:gd name="T101" fmla="*/ 61 h 486"/>
                    <a:gd name="T102" fmla="*/ 19 w 223"/>
                    <a:gd name="T103" fmla="*/ 61 h 486"/>
                    <a:gd name="T104" fmla="*/ 17 w 223"/>
                    <a:gd name="T105" fmla="*/ 61 h 486"/>
                    <a:gd name="T106" fmla="*/ 16 w 223"/>
                    <a:gd name="T107" fmla="*/ 61 h 4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3"/>
                    <a:gd name="T163" fmla="*/ 0 h 486"/>
                    <a:gd name="T164" fmla="*/ 223 w 223"/>
                    <a:gd name="T165" fmla="*/ 486 h 4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3" h="486">
                      <a:moveTo>
                        <a:pt x="131" y="486"/>
                      </a:moveTo>
                      <a:lnTo>
                        <a:pt x="123" y="486"/>
                      </a:lnTo>
                      <a:lnTo>
                        <a:pt x="117" y="485"/>
                      </a:lnTo>
                      <a:lnTo>
                        <a:pt x="110" y="483"/>
                      </a:lnTo>
                      <a:lnTo>
                        <a:pt x="104" y="480"/>
                      </a:lnTo>
                      <a:lnTo>
                        <a:pt x="98" y="476"/>
                      </a:lnTo>
                      <a:lnTo>
                        <a:pt x="92" y="473"/>
                      </a:lnTo>
                      <a:lnTo>
                        <a:pt x="87" y="468"/>
                      </a:lnTo>
                      <a:lnTo>
                        <a:pt x="83" y="462"/>
                      </a:lnTo>
                      <a:lnTo>
                        <a:pt x="78" y="457"/>
                      </a:lnTo>
                      <a:lnTo>
                        <a:pt x="74" y="451"/>
                      </a:lnTo>
                      <a:lnTo>
                        <a:pt x="71" y="444"/>
                      </a:lnTo>
                      <a:lnTo>
                        <a:pt x="68" y="437"/>
                      </a:lnTo>
                      <a:lnTo>
                        <a:pt x="66" y="429"/>
                      </a:lnTo>
                      <a:lnTo>
                        <a:pt x="64" y="421"/>
                      </a:lnTo>
                      <a:lnTo>
                        <a:pt x="63" y="412"/>
                      </a:lnTo>
                      <a:lnTo>
                        <a:pt x="63" y="404"/>
                      </a:lnTo>
                      <a:lnTo>
                        <a:pt x="63" y="160"/>
                      </a:lnTo>
                      <a:lnTo>
                        <a:pt x="0" y="160"/>
                      </a:lnTo>
                      <a:lnTo>
                        <a:pt x="0" y="126"/>
                      </a:lnTo>
                      <a:lnTo>
                        <a:pt x="63" y="107"/>
                      </a:lnTo>
                      <a:lnTo>
                        <a:pt x="63" y="0"/>
                      </a:lnTo>
                      <a:lnTo>
                        <a:pt x="121" y="0"/>
                      </a:lnTo>
                      <a:lnTo>
                        <a:pt x="121" y="107"/>
                      </a:lnTo>
                      <a:lnTo>
                        <a:pt x="219" y="107"/>
                      </a:lnTo>
                      <a:lnTo>
                        <a:pt x="219" y="160"/>
                      </a:lnTo>
                      <a:lnTo>
                        <a:pt x="121" y="160"/>
                      </a:lnTo>
                      <a:lnTo>
                        <a:pt x="121" y="369"/>
                      </a:lnTo>
                      <a:lnTo>
                        <a:pt x="127" y="384"/>
                      </a:lnTo>
                      <a:lnTo>
                        <a:pt x="127" y="399"/>
                      </a:lnTo>
                      <a:lnTo>
                        <a:pt x="127" y="408"/>
                      </a:lnTo>
                      <a:lnTo>
                        <a:pt x="127" y="412"/>
                      </a:lnTo>
                      <a:lnTo>
                        <a:pt x="128" y="415"/>
                      </a:lnTo>
                      <a:lnTo>
                        <a:pt x="130" y="419"/>
                      </a:lnTo>
                      <a:lnTo>
                        <a:pt x="132" y="422"/>
                      </a:lnTo>
                      <a:lnTo>
                        <a:pt x="135" y="424"/>
                      </a:lnTo>
                      <a:lnTo>
                        <a:pt x="138" y="426"/>
                      </a:lnTo>
                      <a:lnTo>
                        <a:pt x="142" y="427"/>
                      </a:lnTo>
                      <a:lnTo>
                        <a:pt x="146" y="428"/>
                      </a:lnTo>
                      <a:lnTo>
                        <a:pt x="151" y="427"/>
                      </a:lnTo>
                      <a:lnTo>
                        <a:pt x="157" y="426"/>
                      </a:lnTo>
                      <a:lnTo>
                        <a:pt x="162" y="424"/>
                      </a:lnTo>
                      <a:lnTo>
                        <a:pt x="168" y="421"/>
                      </a:lnTo>
                      <a:lnTo>
                        <a:pt x="182" y="411"/>
                      </a:lnTo>
                      <a:lnTo>
                        <a:pt x="199" y="398"/>
                      </a:lnTo>
                      <a:lnTo>
                        <a:pt x="223" y="442"/>
                      </a:lnTo>
                      <a:lnTo>
                        <a:pt x="209" y="454"/>
                      </a:lnTo>
                      <a:lnTo>
                        <a:pt x="196" y="464"/>
                      </a:lnTo>
                      <a:lnTo>
                        <a:pt x="184" y="471"/>
                      </a:lnTo>
                      <a:lnTo>
                        <a:pt x="174" y="477"/>
                      </a:lnTo>
                      <a:lnTo>
                        <a:pt x="163" y="482"/>
                      </a:lnTo>
                      <a:lnTo>
                        <a:pt x="152" y="484"/>
                      </a:lnTo>
                      <a:lnTo>
                        <a:pt x="142" y="486"/>
                      </a:lnTo>
                      <a:lnTo>
                        <a:pt x="131" y="486"/>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22" name="Freeform 73"/>
                <p:cNvSpPr>
                  <a:spLocks/>
                </p:cNvSpPr>
                <p:nvPr/>
              </p:nvSpPr>
              <p:spPr bwMode="auto">
                <a:xfrm>
                  <a:off x="3242" y="3238"/>
                  <a:ext cx="48" cy="100"/>
                </a:xfrm>
                <a:custGeom>
                  <a:avLst/>
                  <a:gdLst>
                    <a:gd name="T0" fmla="*/ 10 w 98"/>
                    <a:gd name="T1" fmla="*/ 12 h 200"/>
                    <a:gd name="T2" fmla="*/ 10 w 98"/>
                    <a:gd name="T3" fmla="*/ 13 h 200"/>
                    <a:gd name="T4" fmla="*/ 9 w 98"/>
                    <a:gd name="T5" fmla="*/ 17 h 200"/>
                    <a:gd name="T6" fmla="*/ 8 w 98"/>
                    <a:gd name="T7" fmla="*/ 19 h 200"/>
                    <a:gd name="T8" fmla="*/ 6 w 98"/>
                    <a:gd name="T9" fmla="*/ 23 h 200"/>
                    <a:gd name="T10" fmla="*/ 5 w 98"/>
                    <a:gd name="T11" fmla="*/ 25 h 200"/>
                    <a:gd name="T12" fmla="*/ 0 w 98"/>
                    <a:gd name="T13" fmla="*/ 25 h 200"/>
                    <a:gd name="T14" fmla="*/ 1 w 98"/>
                    <a:gd name="T15" fmla="*/ 24 h 200"/>
                    <a:gd name="T16" fmla="*/ 1 w 98"/>
                    <a:gd name="T17" fmla="*/ 23 h 200"/>
                    <a:gd name="T18" fmla="*/ 2 w 98"/>
                    <a:gd name="T19" fmla="*/ 21 h 200"/>
                    <a:gd name="T20" fmla="*/ 3 w 98"/>
                    <a:gd name="T21" fmla="*/ 19 h 200"/>
                    <a:gd name="T22" fmla="*/ 3 w 98"/>
                    <a:gd name="T23" fmla="*/ 17 h 200"/>
                    <a:gd name="T24" fmla="*/ 4 w 98"/>
                    <a:gd name="T25" fmla="*/ 15 h 200"/>
                    <a:gd name="T26" fmla="*/ 4 w 98"/>
                    <a:gd name="T27" fmla="*/ 14 h 200"/>
                    <a:gd name="T28" fmla="*/ 5 w 98"/>
                    <a:gd name="T29" fmla="*/ 13 h 200"/>
                    <a:gd name="T30" fmla="*/ 0 w 98"/>
                    <a:gd name="T31" fmla="*/ 2 h 200"/>
                    <a:gd name="T32" fmla="*/ 1 w 98"/>
                    <a:gd name="T33" fmla="*/ 2 h 200"/>
                    <a:gd name="T34" fmla="*/ 3 w 98"/>
                    <a:gd name="T35" fmla="*/ 1 h 200"/>
                    <a:gd name="T36" fmla="*/ 4 w 98"/>
                    <a:gd name="T37" fmla="*/ 1 h 200"/>
                    <a:gd name="T38" fmla="*/ 6 w 98"/>
                    <a:gd name="T39" fmla="*/ 0 h 200"/>
                    <a:gd name="T40" fmla="*/ 7 w 98"/>
                    <a:gd name="T41" fmla="*/ 1 h 200"/>
                    <a:gd name="T42" fmla="*/ 8 w 98"/>
                    <a:gd name="T43" fmla="*/ 1 h 200"/>
                    <a:gd name="T44" fmla="*/ 9 w 98"/>
                    <a:gd name="T45" fmla="*/ 1 h 200"/>
                    <a:gd name="T46" fmla="*/ 10 w 98"/>
                    <a:gd name="T47" fmla="*/ 2 h 200"/>
                    <a:gd name="T48" fmla="*/ 10 w 98"/>
                    <a:gd name="T49" fmla="*/ 2 h 200"/>
                    <a:gd name="T50" fmla="*/ 11 w 98"/>
                    <a:gd name="T51" fmla="*/ 3 h 200"/>
                    <a:gd name="T52" fmla="*/ 11 w 98"/>
                    <a:gd name="T53" fmla="*/ 3 h 200"/>
                    <a:gd name="T54" fmla="*/ 11 w 98"/>
                    <a:gd name="T55" fmla="*/ 3 h 200"/>
                    <a:gd name="T56" fmla="*/ 12 w 98"/>
                    <a:gd name="T57" fmla="*/ 6 h 200"/>
                    <a:gd name="T58" fmla="*/ 12 w 98"/>
                    <a:gd name="T59" fmla="*/ 6 h 200"/>
                    <a:gd name="T60" fmla="*/ 12 w 98"/>
                    <a:gd name="T61" fmla="*/ 7 h 200"/>
                    <a:gd name="T62" fmla="*/ 11 w 98"/>
                    <a:gd name="T63" fmla="*/ 9 h 200"/>
                    <a:gd name="T64" fmla="*/ 11 w 98"/>
                    <a:gd name="T65" fmla="*/ 11 h 200"/>
                    <a:gd name="T66" fmla="*/ 10 w 98"/>
                    <a:gd name="T67" fmla="*/ 12 h 2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200"/>
                    <a:gd name="T104" fmla="*/ 98 w 98"/>
                    <a:gd name="T105" fmla="*/ 200 h 2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200">
                      <a:moveTo>
                        <a:pt x="88" y="93"/>
                      </a:moveTo>
                      <a:lnTo>
                        <a:pt x="84" y="110"/>
                      </a:lnTo>
                      <a:lnTo>
                        <a:pt x="76" y="130"/>
                      </a:lnTo>
                      <a:lnTo>
                        <a:pt x="67" y="152"/>
                      </a:lnTo>
                      <a:lnTo>
                        <a:pt x="54" y="180"/>
                      </a:lnTo>
                      <a:lnTo>
                        <a:pt x="40" y="200"/>
                      </a:lnTo>
                      <a:lnTo>
                        <a:pt x="5" y="200"/>
                      </a:lnTo>
                      <a:lnTo>
                        <a:pt x="11" y="188"/>
                      </a:lnTo>
                      <a:lnTo>
                        <a:pt x="15" y="178"/>
                      </a:lnTo>
                      <a:lnTo>
                        <a:pt x="19" y="166"/>
                      </a:lnTo>
                      <a:lnTo>
                        <a:pt x="25" y="151"/>
                      </a:lnTo>
                      <a:lnTo>
                        <a:pt x="28" y="136"/>
                      </a:lnTo>
                      <a:lnTo>
                        <a:pt x="32" y="125"/>
                      </a:lnTo>
                      <a:lnTo>
                        <a:pt x="35" y="115"/>
                      </a:lnTo>
                      <a:lnTo>
                        <a:pt x="40" y="103"/>
                      </a:lnTo>
                      <a:lnTo>
                        <a:pt x="0" y="15"/>
                      </a:lnTo>
                      <a:lnTo>
                        <a:pt x="14" y="9"/>
                      </a:lnTo>
                      <a:lnTo>
                        <a:pt x="25" y="4"/>
                      </a:lnTo>
                      <a:lnTo>
                        <a:pt x="37" y="1"/>
                      </a:lnTo>
                      <a:lnTo>
                        <a:pt x="49" y="0"/>
                      </a:lnTo>
                      <a:lnTo>
                        <a:pt x="60" y="1"/>
                      </a:lnTo>
                      <a:lnTo>
                        <a:pt x="69" y="3"/>
                      </a:lnTo>
                      <a:lnTo>
                        <a:pt x="77" y="8"/>
                      </a:lnTo>
                      <a:lnTo>
                        <a:pt x="85" y="13"/>
                      </a:lnTo>
                      <a:lnTo>
                        <a:pt x="87" y="16"/>
                      </a:lnTo>
                      <a:lnTo>
                        <a:pt x="90" y="20"/>
                      </a:lnTo>
                      <a:lnTo>
                        <a:pt x="92" y="25"/>
                      </a:lnTo>
                      <a:lnTo>
                        <a:pt x="94" y="29"/>
                      </a:lnTo>
                      <a:lnTo>
                        <a:pt x="97" y="41"/>
                      </a:lnTo>
                      <a:lnTo>
                        <a:pt x="98" y="54"/>
                      </a:lnTo>
                      <a:lnTo>
                        <a:pt x="97" y="62"/>
                      </a:lnTo>
                      <a:lnTo>
                        <a:pt x="94" y="72"/>
                      </a:lnTo>
                      <a:lnTo>
                        <a:pt x="91" y="83"/>
                      </a:lnTo>
                      <a:lnTo>
                        <a:pt x="88" y="93"/>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23" name="Freeform 74"/>
                <p:cNvSpPr>
                  <a:spLocks/>
                </p:cNvSpPr>
                <p:nvPr/>
              </p:nvSpPr>
              <p:spPr bwMode="auto">
                <a:xfrm>
                  <a:off x="3344" y="3321"/>
                  <a:ext cx="134" cy="194"/>
                </a:xfrm>
                <a:custGeom>
                  <a:avLst/>
                  <a:gdLst>
                    <a:gd name="T0" fmla="*/ 15 w 267"/>
                    <a:gd name="T1" fmla="*/ 48 h 389"/>
                    <a:gd name="T2" fmla="*/ 9 w 267"/>
                    <a:gd name="T3" fmla="*/ 47 h 389"/>
                    <a:gd name="T4" fmla="*/ 0 w 267"/>
                    <a:gd name="T5" fmla="*/ 44 h 389"/>
                    <a:gd name="T6" fmla="*/ 6 w 267"/>
                    <a:gd name="T7" fmla="*/ 39 h 389"/>
                    <a:gd name="T8" fmla="*/ 8 w 267"/>
                    <a:gd name="T9" fmla="*/ 40 h 389"/>
                    <a:gd name="T10" fmla="*/ 12 w 267"/>
                    <a:gd name="T11" fmla="*/ 41 h 389"/>
                    <a:gd name="T12" fmla="*/ 19 w 267"/>
                    <a:gd name="T13" fmla="*/ 41 h 389"/>
                    <a:gd name="T14" fmla="*/ 24 w 267"/>
                    <a:gd name="T15" fmla="*/ 40 h 389"/>
                    <a:gd name="T16" fmla="*/ 25 w 267"/>
                    <a:gd name="T17" fmla="*/ 38 h 389"/>
                    <a:gd name="T18" fmla="*/ 26 w 267"/>
                    <a:gd name="T19" fmla="*/ 37 h 389"/>
                    <a:gd name="T20" fmla="*/ 26 w 267"/>
                    <a:gd name="T21" fmla="*/ 35 h 389"/>
                    <a:gd name="T22" fmla="*/ 25 w 267"/>
                    <a:gd name="T23" fmla="*/ 32 h 389"/>
                    <a:gd name="T24" fmla="*/ 22 w 267"/>
                    <a:gd name="T25" fmla="*/ 30 h 389"/>
                    <a:gd name="T26" fmla="*/ 18 w 267"/>
                    <a:gd name="T27" fmla="*/ 27 h 389"/>
                    <a:gd name="T28" fmla="*/ 9 w 267"/>
                    <a:gd name="T29" fmla="*/ 24 h 389"/>
                    <a:gd name="T30" fmla="*/ 5 w 267"/>
                    <a:gd name="T31" fmla="*/ 21 h 389"/>
                    <a:gd name="T32" fmla="*/ 2 w 267"/>
                    <a:gd name="T33" fmla="*/ 19 h 389"/>
                    <a:gd name="T34" fmla="*/ 1 w 267"/>
                    <a:gd name="T35" fmla="*/ 17 h 389"/>
                    <a:gd name="T36" fmla="*/ 0 w 267"/>
                    <a:gd name="T37" fmla="*/ 14 h 389"/>
                    <a:gd name="T38" fmla="*/ 1 w 267"/>
                    <a:gd name="T39" fmla="*/ 10 h 389"/>
                    <a:gd name="T40" fmla="*/ 2 w 267"/>
                    <a:gd name="T41" fmla="*/ 6 h 389"/>
                    <a:gd name="T42" fmla="*/ 5 w 267"/>
                    <a:gd name="T43" fmla="*/ 3 h 389"/>
                    <a:gd name="T44" fmla="*/ 9 w 267"/>
                    <a:gd name="T45" fmla="*/ 1 h 389"/>
                    <a:gd name="T46" fmla="*/ 14 w 267"/>
                    <a:gd name="T47" fmla="*/ 0 h 389"/>
                    <a:gd name="T48" fmla="*/ 20 w 267"/>
                    <a:gd name="T49" fmla="*/ 0 h 389"/>
                    <a:gd name="T50" fmla="*/ 24 w 267"/>
                    <a:gd name="T51" fmla="*/ 0 h 389"/>
                    <a:gd name="T52" fmla="*/ 30 w 267"/>
                    <a:gd name="T53" fmla="*/ 2 h 389"/>
                    <a:gd name="T54" fmla="*/ 27 w 267"/>
                    <a:gd name="T55" fmla="*/ 9 h 389"/>
                    <a:gd name="T56" fmla="*/ 22 w 267"/>
                    <a:gd name="T57" fmla="*/ 7 h 389"/>
                    <a:gd name="T58" fmla="*/ 19 w 267"/>
                    <a:gd name="T59" fmla="*/ 6 h 389"/>
                    <a:gd name="T60" fmla="*/ 14 w 267"/>
                    <a:gd name="T61" fmla="*/ 7 h 389"/>
                    <a:gd name="T62" fmla="*/ 11 w 267"/>
                    <a:gd name="T63" fmla="*/ 8 h 389"/>
                    <a:gd name="T64" fmla="*/ 10 w 267"/>
                    <a:gd name="T65" fmla="*/ 10 h 389"/>
                    <a:gd name="T66" fmla="*/ 9 w 267"/>
                    <a:gd name="T67" fmla="*/ 11 h 389"/>
                    <a:gd name="T68" fmla="*/ 9 w 267"/>
                    <a:gd name="T69" fmla="*/ 14 h 389"/>
                    <a:gd name="T70" fmla="*/ 10 w 267"/>
                    <a:gd name="T71" fmla="*/ 14 h 389"/>
                    <a:gd name="T72" fmla="*/ 12 w 267"/>
                    <a:gd name="T73" fmla="*/ 16 h 389"/>
                    <a:gd name="T74" fmla="*/ 16 w 267"/>
                    <a:gd name="T75" fmla="*/ 19 h 389"/>
                    <a:gd name="T76" fmla="*/ 24 w 267"/>
                    <a:gd name="T77" fmla="*/ 22 h 389"/>
                    <a:gd name="T78" fmla="*/ 28 w 267"/>
                    <a:gd name="T79" fmla="*/ 24 h 389"/>
                    <a:gd name="T80" fmla="*/ 31 w 267"/>
                    <a:gd name="T81" fmla="*/ 27 h 389"/>
                    <a:gd name="T82" fmla="*/ 33 w 267"/>
                    <a:gd name="T83" fmla="*/ 29 h 389"/>
                    <a:gd name="T84" fmla="*/ 34 w 267"/>
                    <a:gd name="T85" fmla="*/ 32 h 389"/>
                    <a:gd name="T86" fmla="*/ 34 w 267"/>
                    <a:gd name="T87" fmla="*/ 36 h 389"/>
                    <a:gd name="T88" fmla="*/ 33 w 267"/>
                    <a:gd name="T89" fmla="*/ 41 h 389"/>
                    <a:gd name="T90" fmla="*/ 31 w 267"/>
                    <a:gd name="T91" fmla="*/ 44 h 389"/>
                    <a:gd name="T92" fmla="*/ 27 w 267"/>
                    <a:gd name="T93" fmla="*/ 46 h 389"/>
                    <a:gd name="T94" fmla="*/ 23 w 267"/>
                    <a:gd name="T95" fmla="*/ 48 h 389"/>
                    <a:gd name="T96" fmla="*/ 17 w 267"/>
                    <a:gd name="T97" fmla="*/ 48 h 3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7"/>
                    <a:gd name="T148" fmla="*/ 0 h 389"/>
                    <a:gd name="T149" fmla="*/ 267 w 267"/>
                    <a:gd name="T150" fmla="*/ 389 h 3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7" h="389">
                      <a:moveTo>
                        <a:pt x="136" y="389"/>
                      </a:moveTo>
                      <a:lnTo>
                        <a:pt x="125" y="389"/>
                      </a:lnTo>
                      <a:lnTo>
                        <a:pt x="113" y="388"/>
                      </a:lnTo>
                      <a:lnTo>
                        <a:pt x="101" y="387"/>
                      </a:lnTo>
                      <a:lnTo>
                        <a:pt x="88" y="385"/>
                      </a:lnTo>
                      <a:lnTo>
                        <a:pt x="65" y="380"/>
                      </a:lnTo>
                      <a:lnTo>
                        <a:pt x="46" y="375"/>
                      </a:lnTo>
                      <a:lnTo>
                        <a:pt x="25" y="368"/>
                      </a:lnTo>
                      <a:lnTo>
                        <a:pt x="0" y="355"/>
                      </a:lnTo>
                      <a:lnTo>
                        <a:pt x="24" y="301"/>
                      </a:lnTo>
                      <a:lnTo>
                        <a:pt x="34" y="308"/>
                      </a:lnTo>
                      <a:lnTo>
                        <a:pt x="43" y="313"/>
                      </a:lnTo>
                      <a:lnTo>
                        <a:pt x="49" y="315"/>
                      </a:lnTo>
                      <a:lnTo>
                        <a:pt x="53" y="316"/>
                      </a:lnTo>
                      <a:lnTo>
                        <a:pt x="63" y="322"/>
                      </a:lnTo>
                      <a:lnTo>
                        <a:pt x="73" y="326"/>
                      </a:lnTo>
                      <a:lnTo>
                        <a:pt x="83" y="329"/>
                      </a:lnTo>
                      <a:lnTo>
                        <a:pt x="95" y="331"/>
                      </a:lnTo>
                      <a:lnTo>
                        <a:pt x="116" y="334"/>
                      </a:lnTo>
                      <a:lnTo>
                        <a:pt x="136" y="335"/>
                      </a:lnTo>
                      <a:lnTo>
                        <a:pt x="150" y="334"/>
                      </a:lnTo>
                      <a:lnTo>
                        <a:pt x="162" y="332"/>
                      </a:lnTo>
                      <a:lnTo>
                        <a:pt x="174" y="328"/>
                      </a:lnTo>
                      <a:lnTo>
                        <a:pt x="185" y="323"/>
                      </a:lnTo>
                      <a:lnTo>
                        <a:pt x="189" y="319"/>
                      </a:lnTo>
                      <a:lnTo>
                        <a:pt x="192" y="315"/>
                      </a:lnTo>
                      <a:lnTo>
                        <a:pt x="196" y="311"/>
                      </a:lnTo>
                      <a:lnTo>
                        <a:pt x="199" y="307"/>
                      </a:lnTo>
                      <a:lnTo>
                        <a:pt x="201" y="302"/>
                      </a:lnTo>
                      <a:lnTo>
                        <a:pt x="203" y="297"/>
                      </a:lnTo>
                      <a:lnTo>
                        <a:pt x="203" y="293"/>
                      </a:lnTo>
                      <a:lnTo>
                        <a:pt x="204" y="287"/>
                      </a:lnTo>
                      <a:lnTo>
                        <a:pt x="203" y="282"/>
                      </a:lnTo>
                      <a:lnTo>
                        <a:pt x="201" y="274"/>
                      </a:lnTo>
                      <a:lnTo>
                        <a:pt x="198" y="268"/>
                      </a:lnTo>
                      <a:lnTo>
                        <a:pt x="195" y="263"/>
                      </a:lnTo>
                      <a:lnTo>
                        <a:pt x="188" y="256"/>
                      </a:lnTo>
                      <a:lnTo>
                        <a:pt x="183" y="250"/>
                      </a:lnTo>
                      <a:lnTo>
                        <a:pt x="175" y="243"/>
                      </a:lnTo>
                      <a:lnTo>
                        <a:pt x="166" y="237"/>
                      </a:lnTo>
                      <a:lnTo>
                        <a:pt x="154" y="230"/>
                      </a:lnTo>
                      <a:lnTo>
                        <a:pt x="139" y="223"/>
                      </a:lnTo>
                      <a:lnTo>
                        <a:pt x="120" y="214"/>
                      </a:lnTo>
                      <a:lnTo>
                        <a:pt x="97" y="205"/>
                      </a:lnTo>
                      <a:lnTo>
                        <a:pt x="71" y="193"/>
                      </a:lnTo>
                      <a:lnTo>
                        <a:pt x="51" y="183"/>
                      </a:lnTo>
                      <a:lnTo>
                        <a:pt x="43" y="178"/>
                      </a:lnTo>
                      <a:lnTo>
                        <a:pt x="34" y="173"/>
                      </a:lnTo>
                      <a:lnTo>
                        <a:pt x="28" y="166"/>
                      </a:lnTo>
                      <a:lnTo>
                        <a:pt x="21" y="161"/>
                      </a:lnTo>
                      <a:lnTo>
                        <a:pt x="16" y="155"/>
                      </a:lnTo>
                      <a:lnTo>
                        <a:pt x="11" y="149"/>
                      </a:lnTo>
                      <a:lnTo>
                        <a:pt x="7" y="143"/>
                      </a:lnTo>
                      <a:lnTo>
                        <a:pt x="5" y="136"/>
                      </a:lnTo>
                      <a:lnTo>
                        <a:pt x="3" y="130"/>
                      </a:lnTo>
                      <a:lnTo>
                        <a:pt x="1" y="122"/>
                      </a:lnTo>
                      <a:lnTo>
                        <a:pt x="0" y="115"/>
                      </a:lnTo>
                      <a:lnTo>
                        <a:pt x="0" y="107"/>
                      </a:lnTo>
                      <a:lnTo>
                        <a:pt x="1" y="95"/>
                      </a:lnTo>
                      <a:lnTo>
                        <a:pt x="2" y="84"/>
                      </a:lnTo>
                      <a:lnTo>
                        <a:pt x="5" y="74"/>
                      </a:lnTo>
                      <a:lnTo>
                        <a:pt x="9" y="63"/>
                      </a:lnTo>
                      <a:lnTo>
                        <a:pt x="15" y="54"/>
                      </a:lnTo>
                      <a:lnTo>
                        <a:pt x="21" y="45"/>
                      </a:lnTo>
                      <a:lnTo>
                        <a:pt x="29" y="38"/>
                      </a:lnTo>
                      <a:lnTo>
                        <a:pt x="37" y="30"/>
                      </a:lnTo>
                      <a:lnTo>
                        <a:pt x="47" y="23"/>
                      </a:lnTo>
                      <a:lnTo>
                        <a:pt x="58" y="17"/>
                      </a:lnTo>
                      <a:lnTo>
                        <a:pt x="69" y="12"/>
                      </a:lnTo>
                      <a:lnTo>
                        <a:pt x="82" y="8"/>
                      </a:lnTo>
                      <a:lnTo>
                        <a:pt x="95" y="4"/>
                      </a:lnTo>
                      <a:lnTo>
                        <a:pt x="110" y="2"/>
                      </a:lnTo>
                      <a:lnTo>
                        <a:pt x="125" y="0"/>
                      </a:lnTo>
                      <a:lnTo>
                        <a:pt x="141" y="0"/>
                      </a:lnTo>
                      <a:lnTo>
                        <a:pt x="153" y="1"/>
                      </a:lnTo>
                      <a:lnTo>
                        <a:pt x="165" y="2"/>
                      </a:lnTo>
                      <a:lnTo>
                        <a:pt x="177" y="4"/>
                      </a:lnTo>
                      <a:lnTo>
                        <a:pt x="189" y="4"/>
                      </a:lnTo>
                      <a:lnTo>
                        <a:pt x="206" y="9"/>
                      </a:lnTo>
                      <a:lnTo>
                        <a:pt x="221" y="14"/>
                      </a:lnTo>
                      <a:lnTo>
                        <a:pt x="237" y="22"/>
                      </a:lnTo>
                      <a:lnTo>
                        <a:pt x="258" y="34"/>
                      </a:lnTo>
                      <a:lnTo>
                        <a:pt x="228" y="83"/>
                      </a:lnTo>
                      <a:lnTo>
                        <a:pt x="213" y="73"/>
                      </a:lnTo>
                      <a:lnTo>
                        <a:pt x="200" y="67"/>
                      </a:lnTo>
                      <a:lnTo>
                        <a:pt x="188" y="62"/>
                      </a:lnTo>
                      <a:lnTo>
                        <a:pt x="175" y="58"/>
                      </a:lnTo>
                      <a:lnTo>
                        <a:pt x="165" y="56"/>
                      </a:lnTo>
                      <a:lnTo>
                        <a:pt x="155" y="54"/>
                      </a:lnTo>
                      <a:lnTo>
                        <a:pt x="146" y="54"/>
                      </a:lnTo>
                      <a:lnTo>
                        <a:pt x="136" y="54"/>
                      </a:lnTo>
                      <a:lnTo>
                        <a:pt x="121" y="55"/>
                      </a:lnTo>
                      <a:lnTo>
                        <a:pt x="107" y="57"/>
                      </a:lnTo>
                      <a:lnTo>
                        <a:pt x="95" y="61"/>
                      </a:lnTo>
                      <a:lnTo>
                        <a:pt x="85" y="67"/>
                      </a:lnTo>
                      <a:lnTo>
                        <a:pt x="81" y="70"/>
                      </a:lnTo>
                      <a:lnTo>
                        <a:pt x="78" y="73"/>
                      </a:lnTo>
                      <a:lnTo>
                        <a:pt x="75" y="76"/>
                      </a:lnTo>
                      <a:lnTo>
                        <a:pt x="73" y="80"/>
                      </a:lnTo>
                      <a:lnTo>
                        <a:pt x="70" y="84"/>
                      </a:lnTo>
                      <a:lnTo>
                        <a:pt x="69" y="88"/>
                      </a:lnTo>
                      <a:lnTo>
                        <a:pt x="68" y="92"/>
                      </a:lnTo>
                      <a:lnTo>
                        <a:pt x="68" y="98"/>
                      </a:lnTo>
                      <a:lnTo>
                        <a:pt x="68" y="104"/>
                      </a:lnTo>
                      <a:lnTo>
                        <a:pt x="69" y="112"/>
                      </a:lnTo>
                      <a:lnTo>
                        <a:pt x="70" y="115"/>
                      </a:lnTo>
                      <a:lnTo>
                        <a:pt x="71" y="117"/>
                      </a:lnTo>
                      <a:lnTo>
                        <a:pt x="75" y="119"/>
                      </a:lnTo>
                      <a:lnTo>
                        <a:pt x="78" y="121"/>
                      </a:lnTo>
                      <a:lnTo>
                        <a:pt x="83" y="127"/>
                      </a:lnTo>
                      <a:lnTo>
                        <a:pt x="89" y="131"/>
                      </a:lnTo>
                      <a:lnTo>
                        <a:pt x="95" y="136"/>
                      </a:lnTo>
                      <a:lnTo>
                        <a:pt x="104" y="140"/>
                      </a:lnTo>
                      <a:lnTo>
                        <a:pt x="127" y="152"/>
                      </a:lnTo>
                      <a:lnTo>
                        <a:pt x="165" y="170"/>
                      </a:lnTo>
                      <a:lnTo>
                        <a:pt x="179" y="176"/>
                      </a:lnTo>
                      <a:lnTo>
                        <a:pt x="191" y="181"/>
                      </a:lnTo>
                      <a:lnTo>
                        <a:pt x="203" y="187"/>
                      </a:lnTo>
                      <a:lnTo>
                        <a:pt x="214" y="193"/>
                      </a:lnTo>
                      <a:lnTo>
                        <a:pt x="224" y="198"/>
                      </a:lnTo>
                      <a:lnTo>
                        <a:pt x="232" y="205"/>
                      </a:lnTo>
                      <a:lnTo>
                        <a:pt x="239" y="210"/>
                      </a:lnTo>
                      <a:lnTo>
                        <a:pt x="245" y="217"/>
                      </a:lnTo>
                      <a:lnTo>
                        <a:pt x="250" y="224"/>
                      </a:lnTo>
                      <a:lnTo>
                        <a:pt x="256" y="230"/>
                      </a:lnTo>
                      <a:lnTo>
                        <a:pt x="259" y="238"/>
                      </a:lnTo>
                      <a:lnTo>
                        <a:pt x="262" y="247"/>
                      </a:lnTo>
                      <a:lnTo>
                        <a:pt x="264" y="254"/>
                      </a:lnTo>
                      <a:lnTo>
                        <a:pt x="266" y="263"/>
                      </a:lnTo>
                      <a:lnTo>
                        <a:pt x="267" y="272"/>
                      </a:lnTo>
                      <a:lnTo>
                        <a:pt x="267" y="282"/>
                      </a:lnTo>
                      <a:lnTo>
                        <a:pt x="266" y="295"/>
                      </a:lnTo>
                      <a:lnTo>
                        <a:pt x="265" y="307"/>
                      </a:lnTo>
                      <a:lnTo>
                        <a:pt x="262" y="317"/>
                      </a:lnTo>
                      <a:lnTo>
                        <a:pt x="258" y="328"/>
                      </a:lnTo>
                      <a:lnTo>
                        <a:pt x="254" y="338"/>
                      </a:lnTo>
                      <a:lnTo>
                        <a:pt x="247" y="346"/>
                      </a:lnTo>
                      <a:lnTo>
                        <a:pt x="241" y="354"/>
                      </a:lnTo>
                      <a:lnTo>
                        <a:pt x="232" y="361"/>
                      </a:lnTo>
                      <a:lnTo>
                        <a:pt x="224" y="368"/>
                      </a:lnTo>
                      <a:lnTo>
                        <a:pt x="214" y="373"/>
                      </a:lnTo>
                      <a:lnTo>
                        <a:pt x="203" y="378"/>
                      </a:lnTo>
                      <a:lnTo>
                        <a:pt x="191" y="382"/>
                      </a:lnTo>
                      <a:lnTo>
                        <a:pt x="179" y="385"/>
                      </a:lnTo>
                      <a:lnTo>
                        <a:pt x="166" y="387"/>
                      </a:lnTo>
                      <a:lnTo>
                        <a:pt x="151" y="389"/>
                      </a:lnTo>
                      <a:lnTo>
                        <a:pt x="136" y="38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24" name="Freeform 75"/>
                <p:cNvSpPr>
                  <a:spLocks noEditPoints="1"/>
                </p:cNvSpPr>
                <p:nvPr/>
              </p:nvSpPr>
              <p:spPr bwMode="auto">
                <a:xfrm>
                  <a:off x="3636" y="3213"/>
                  <a:ext cx="162" cy="302"/>
                </a:xfrm>
                <a:custGeom>
                  <a:avLst/>
                  <a:gdLst>
                    <a:gd name="T0" fmla="*/ 17 w 326"/>
                    <a:gd name="T1" fmla="*/ 35 h 603"/>
                    <a:gd name="T2" fmla="*/ 14 w 326"/>
                    <a:gd name="T3" fmla="*/ 35 h 603"/>
                    <a:gd name="T4" fmla="*/ 11 w 326"/>
                    <a:gd name="T5" fmla="*/ 36 h 603"/>
                    <a:gd name="T6" fmla="*/ 9 w 326"/>
                    <a:gd name="T7" fmla="*/ 37 h 603"/>
                    <a:gd name="T8" fmla="*/ 8 w 326"/>
                    <a:gd name="T9" fmla="*/ 67 h 603"/>
                    <a:gd name="T10" fmla="*/ 10 w 326"/>
                    <a:gd name="T11" fmla="*/ 69 h 603"/>
                    <a:gd name="T12" fmla="*/ 12 w 326"/>
                    <a:gd name="T13" fmla="*/ 69 h 603"/>
                    <a:gd name="T14" fmla="*/ 14 w 326"/>
                    <a:gd name="T15" fmla="*/ 69 h 603"/>
                    <a:gd name="T16" fmla="*/ 18 w 326"/>
                    <a:gd name="T17" fmla="*/ 69 h 603"/>
                    <a:gd name="T18" fmla="*/ 22 w 326"/>
                    <a:gd name="T19" fmla="*/ 67 h 603"/>
                    <a:gd name="T20" fmla="*/ 25 w 326"/>
                    <a:gd name="T21" fmla="*/ 66 h 603"/>
                    <a:gd name="T22" fmla="*/ 28 w 326"/>
                    <a:gd name="T23" fmla="*/ 63 h 603"/>
                    <a:gd name="T24" fmla="*/ 29 w 326"/>
                    <a:gd name="T25" fmla="*/ 61 h 603"/>
                    <a:gd name="T26" fmla="*/ 30 w 326"/>
                    <a:gd name="T27" fmla="*/ 59 h 603"/>
                    <a:gd name="T28" fmla="*/ 31 w 326"/>
                    <a:gd name="T29" fmla="*/ 55 h 603"/>
                    <a:gd name="T30" fmla="*/ 32 w 326"/>
                    <a:gd name="T31" fmla="*/ 50 h 603"/>
                    <a:gd name="T32" fmla="*/ 31 w 326"/>
                    <a:gd name="T33" fmla="*/ 46 h 603"/>
                    <a:gd name="T34" fmla="*/ 31 w 326"/>
                    <a:gd name="T35" fmla="*/ 43 h 603"/>
                    <a:gd name="T36" fmla="*/ 30 w 326"/>
                    <a:gd name="T37" fmla="*/ 41 h 603"/>
                    <a:gd name="T38" fmla="*/ 28 w 326"/>
                    <a:gd name="T39" fmla="*/ 39 h 603"/>
                    <a:gd name="T40" fmla="*/ 26 w 326"/>
                    <a:gd name="T41" fmla="*/ 37 h 603"/>
                    <a:gd name="T42" fmla="*/ 24 w 326"/>
                    <a:gd name="T43" fmla="*/ 36 h 603"/>
                    <a:gd name="T44" fmla="*/ 21 w 326"/>
                    <a:gd name="T45" fmla="*/ 35 h 603"/>
                    <a:gd name="T46" fmla="*/ 18 w 326"/>
                    <a:gd name="T47" fmla="*/ 34 h 603"/>
                    <a:gd name="T48" fmla="*/ 12 w 326"/>
                    <a:gd name="T49" fmla="*/ 76 h 603"/>
                    <a:gd name="T50" fmla="*/ 7 w 326"/>
                    <a:gd name="T51" fmla="*/ 75 h 603"/>
                    <a:gd name="T52" fmla="*/ 3 w 326"/>
                    <a:gd name="T53" fmla="*/ 74 h 603"/>
                    <a:gd name="T54" fmla="*/ 1 w 326"/>
                    <a:gd name="T55" fmla="*/ 74 h 603"/>
                    <a:gd name="T56" fmla="*/ 0 w 326"/>
                    <a:gd name="T57" fmla="*/ 0 h 603"/>
                    <a:gd name="T58" fmla="*/ 8 w 326"/>
                    <a:gd name="T59" fmla="*/ 31 h 603"/>
                    <a:gd name="T60" fmla="*/ 10 w 326"/>
                    <a:gd name="T61" fmla="*/ 29 h 603"/>
                    <a:gd name="T62" fmla="*/ 12 w 326"/>
                    <a:gd name="T63" fmla="*/ 28 h 603"/>
                    <a:gd name="T64" fmla="*/ 17 w 326"/>
                    <a:gd name="T65" fmla="*/ 28 h 603"/>
                    <a:gd name="T66" fmla="*/ 21 w 326"/>
                    <a:gd name="T67" fmla="*/ 27 h 603"/>
                    <a:gd name="T68" fmla="*/ 25 w 326"/>
                    <a:gd name="T69" fmla="*/ 28 h 603"/>
                    <a:gd name="T70" fmla="*/ 29 w 326"/>
                    <a:gd name="T71" fmla="*/ 29 h 603"/>
                    <a:gd name="T72" fmla="*/ 32 w 326"/>
                    <a:gd name="T73" fmla="*/ 31 h 603"/>
                    <a:gd name="T74" fmla="*/ 35 w 326"/>
                    <a:gd name="T75" fmla="*/ 33 h 603"/>
                    <a:gd name="T76" fmla="*/ 37 w 326"/>
                    <a:gd name="T77" fmla="*/ 37 h 603"/>
                    <a:gd name="T78" fmla="*/ 39 w 326"/>
                    <a:gd name="T79" fmla="*/ 40 h 603"/>
                    <a:gd name="T80" fmla="*/ 40 w 326"/>
                    <a:gd name="T81" fmla="*/ 45 h 603"/>
                    <a:gd name="T82" fmla="*/ 40 w 326"/>
                    <a:gd name="T83" fmla="*/ 50 h 603"/>
                    <a:gd name="T84" fmla="*/ 40 w 326"/>
                    <a:gd name="T85" fmla="*/ 55 h 603"/>
                    <a:gd name="T86" fmla="*/ 38 w 326"/>
                    <a:gd name="T87" fmla="*/ 60 h 603"/>
                    <a:gd name="T88" fmla="*/ 36 w 326"/>
                    <a:gd name="T89" fmla="*/ 65 h 603"/>
                    <a:gd name="T90" fmla="*/ 33 w 326"/>
                    <a:gd name="T91" fmla="*/ 69 h 603"/>
                    <a:gd name="T92" fmla="*/ 31 w 326"/>
                    <a:gd name="T93" fmla="*/ 70 h 603"/>
                    <a:gd name="T94" fmla="*/ 29 w 326"/>
                    <a:gd name="T95" fmla="*/ 72 h 603"/>
                    <a:gd name="T96" fmla="*/ 25 w 326"/>
                    <a:gd name="T97" fmla="*/ 74 h 603"/>
                    <a:gd name="T98" fmla="*/ 19 w 326"/>
                    <a:gd name="T99" fmla="*/ 75 h 603"/>
                    <a:gd name="T100" fmla="*/ 14 w 326"/>
                    <a:gd name="T101" fmla="*/ 76 h 6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6"/>
                    <a:gd name="T154" fmla="*/ 0 h 603"/>
                    <a:gd name="T155" fmla="*/ 326 w 326"/>
                    <a:gd name="T156" fmla="*/ 603 h 6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6" h="603">
                      <a:moveTo>
                        <a:pt x="151" y="272"/>
                      </a:moveTo>
                      <a:lnTo>
                        <a:pt x="139" y="273"/>
                      </a:lnTo>
                      <a:lnTo>
                        <a:pt x="127" y="274"/>
                      </a:lnTo>
                      <a:lnTo>
                        <a:pt x="116" y="276"/>
                      </a:lnTo>
                      <a:lnTo>
                        <a:pt x="105" y="279"/>
                      </a:lnTo>
                      <a:lnTo>
                        <a:pt x="95" y="284"/>
                      </a:lnTo>
                      <a:lnTo>
                        <a:pt x="85" y="289"/>
                      </a:lnTo>
                      <a:lnTo>
                        <a:pt x="74" y="294"/>
                      </a:lnTo>
                      <a:lnTo>
                        <a:pt x="64" y="302"/>
                      </a:lnTo>
                      <a:lnTo>
                        <a:pt x="64" y="534"/>
                      </a:lnTo>
                      <a:lnTo>
                        <a:pt x="74" y="541"/>
                      </a:lnTo>
                      <a:lnTo>
                        <a:pt x="87" y="546"/>
                      </a:lnTo>
                      <a:lnTo>
                        <a:pt x="94" y="547"/>
                      </a:lnTo>
                      <a:lnTo>
                        <a:pt x="100" y="548"/>
                      </a:lnTo>
                      <a:lnTo>
                        <a:pt x="109" y="549"/>
                      </a:lnTo>
                      <a:lnTo>
                        <a:pt x="117" y="549"/>
                      </a:lnTo>
                      <a:lnTo>
                        <a:pt x="132" y="547"/>
                      </a:lnTo>
                      <a:lnTo>
                        <a:pt x="146" y="545"/>
                      </a:lnTo>
                      <a:lnTo>
                        <a:pt x="161" y="540"/>
                      </a:lnTo>
                      <a:lnTo>
                        <a:pt x="177" y="534"/>
                      </a:lnTo>
                      <a:lnTo>
                        <a:pt x="192" y="528"/>
                      </a:lnTo>
                      <a:lnTo>
                        <a:pt x="205" y="521"/>
                      </a:lnTo>
                      <a:lnTo>
                        <a:pt x="218" y="509"/>
                      </a:lnTo>
                      <a:lnTo>
                        <a:pt x="230" y="497"/>
                      </a:lnTo>
                      <a:lnTo>
                        <a:pt x="234" y="491"/>
                      </a:lnTo>
                      <a:lnTo>
                        <a:pt x="238" y="484"/>
                      </a:lnTo>
                      <a:lnTo>
                        <a:pt x="242" y="478"/>
                      </a:lnTo>
                      <a:lnTo>
                        <a:pt x="246" y="470"/>
                      </a:lnTo>
                      <a:lnTo>
                        <a:pt x="251" y="454"/>
                      </a:lnTo>
                      <a:lnTo>
                        <a:pt x="255" y="436"/>
                      </a:lnTo>
                      <a:lnTo>
                        <a:pt x="257" y="417"/>
                      </a:lnTo>
                      <a:lnTo>
                        <a:pt x="258" y="394"/>
                      </a:lnTo>
                      <a:lnTo>
                        <a:pt x="257" y="380"/>
                      </a:lnTo>
                      <a:lnTo>
                        <a:pt x="256" y="367"/>
                      </a:lnTo>
                      <a:lnTo>
                        <a:pt x="254" y="356"/>
                      </a:lnTo>
                      <a:lnTo>
                        <a:pt x="251" y="344"/>
                      </a:lnTo>
                      <a:lnTo>
                        <a:pt x="247" y="333"/>
                      </a:lnTo>
                      <a:lnTo>
                        <a:pt x="242" y="323"/>
                      </a:lnTo>
                      <a:lnTo>
                        <a:pt x="236" y="314"/>
                      </a:lnTo>
                      <a:lnTo>
                        <a:pt x="230" y="306"/>
                      </a:lnTo>
                      <a:lnTo>
                        <a:pt x="223" y="299"/>
                      </a:lnTo>
                      <a:lnTo>
                        <a:pt x="215" y="291"/>
                      </a:lnTo>
                      <a:lnTo>
                        <a:pt x="206" y="286"/>
                      </a:lnTo>
                      <a:lnTo>
                        <a:pt x="196" y="281"/>
                      </a:lnTo>
                      <a:lnTo>
                        <a:pt x="186" y="277"/>
                      </a:lnTo>
                      <a:lnTo>
                        <a:pt x="175" y="274"/>
                      </a:lnTo>
                      <a:lnTo>
                        <a:pt x="163" y="273"/>
                      </a:lnTo>
                      <a:lnTo>
                        <a:pt x="151" y="272"/>
                      </a:lnTo>
                      <a:close/>
                      <a:moveTo>
                        <a:pt x="112" y="603"/>
                      </a:moveTo>
                      <a:lnTo>
                        <a:pt x="96" y="602"/>
                      </a:lnTo>
                      <a:lnTo>
                        <a:pt x="75" y="600"/>
                      </a:lnTo>
                      <a:lnTo>
                        <a:pt x="56" y="597"/>
                      </a:lnTo>
                      <a:lnTo>
                        <a:pt x="39" y="593"/>
                      </a:lnTo>
                      <a:lnTo>
                        <a:pt x="29" y="592"/>
                      </a:lnTo>
                      <a:lnTo>
                        <a:pt x="22" y="590"/>
                      </a:lnTo>
                      <a:lnTo>
                        <a:pt x="12" y="587"/>
                      </a:lnTo>
                      <a:lnTo>
                        <a:pt x="0" y="584"/>
                      </a:lnTo>
                      <a:lnTo>
                        <a:pt x="0" y="0"/>
                      </a:lnTo>
                      <a:lnTo>
                        <a:pt x="64" y="0"/>
                      </a:lnTo>
                      <a:lnTo>
                        <a:pt x="64" y="243"/>
                      </a:lnTo>
                      <a:lnTo>
                        <a:pt x="75" y="237"/>
                      </a:lnTo>
                      <a:lnTo>
                        <a:pt x="85" y="231"/>
                      </a:lnTo>
                      <a:lnTo>
                        <a:pt x="92" y="227"/>
                      </a:lnTo>
                      <a:lnTo>
                        <a:pt x="102" y="224"/>
                      </a:lnTo>
                      <a:lnTo>
                        <a:pt x="118" y="221"/>
                      </a:lnTo>
                      <a:lnTo>
                        <a:pt x="136" y="217"/>
                      </a:lnTo>
                      <a:lnTo>
                        <a:pt x="155" y="215"/>
                      </a:lnTo>
                      <a:lnTo>
                        <a:pt x="171" y="214"/>
                      </a:lnTo>
                      <a:lnTo>
                        <a:pt x="188" y="215"/>
                      </a:lnTo>
                      <a:lnTo>
                        <a:pt x="204" y="217"/>
                      </a:lnTo>
                      <a:lnTo>
                        <a:pt x="219" y="222"/>
                      </a:lnTo>
                      <a:lnTo>
                        <a:pt x="234" y="227"/>
                      </a:lnTo>
                      <a:lnTo>
                        <a:pt x="248" y="234"/>
                      </a:lnTo>
                      <a:lnTo>
                        <a:pt x="261" y="243"/>
                      </a:lnTo>
                      <a:lnTo>
                        <a:pt x="272" y="253"/>
                      </a:lnTo>
                      <a:lnTo>
                        <a:pt x="283" y="263"/>
                      </a:lnTo>
                      <a:lnTo>
                        <a:pt x="293" y="276"/>
                      </a:lnTo>
                      <a:lnTo>
                        <a:pt x="301" y="290"/>
                      </a:lnTo>
                      <a:lnTo>
                        <a:pt x="309" y="305"/>
                      </a:lnTo>
                      <a:lnTo>
                        <a:pt x="315" y="320"/>
                      </a:lnTo>
                      <a:lnTo>
                        <a:pt x="320" y="337"/>
                      </a:lnTo>
                      <a:lnTo>
                        <a:pt x="323" y="356"/>
                      </a:lnTo>
                      <a:lnTo>
                        <a:pt x="325" y="374"/>
                      </a:lnTo>
                      <a:lnTo>
                        <a:pt x="326" y="394"/>
                      </a:lnTo>
                      <a:lnTo>
                        <a:pt x="325" y="417"/>
                      </a:lnTo>
                      <a:lnTo>
                        <a:pt x="323" y="439"/>
                      </a:lnTo>
                      <a:lnTo>
                        <a:pt x="317" y="461"/>
                      </a:lnTo>
                      <a:lnTo>
                        <a:pt x="311" y="480"/>
                      </a:lnTo>
                      <a:lnTo>
                        <a:pt x="302" y="498"/>
                      </a:lnTo>
                      <a:lnTo>
                        <a:pt x="293" y="515"/>
                      </a:lnTo>
                      <a:lnTo>
                        <a:pt x="281" y="531"/>
                      </a:lnTo>
                      <a:lnTo>
                        <a:pt x="268" y="546"/>
                      </a:lnTo>
                      <a:lnTo>
                        <a:pt x="262" y="553"/>
                      </a:lnTo>
                      <a:lnTo>
                        <a:pt x="253" y="559"/>
                      </a:lnTo>
                      <a:lnTo>
                        <a:pt x="246" y="564"/>
                      </a:lnTo>
                      <a:lnTo>
                        <a:pt x="237" y="570"/>
                      </a:lnTo>
                      <a:lnTo>
                        <a:pt x="220" y="581"/>
                      </a:lnTo>
                      <a:lnTo>
                        <a:pt x="201" y="588"/>
                      </a:lnTo>
                      <a:lnTo>
                        <a:pt x="180" y="594"/>
                      </a:lnTo>
                      <a:lnTo>
                        <a:pt x="159" y="600"/>
                      </a:lnTo>
                      <a:lnTo>
                        <a:pt x="136" y="602"/>
                      </a:lnTo>
                      <a:lnTo>
                        <a:pt x="112" y="603"/>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25" name="Freeform 76"/>
                <p:cNvSpPr>
                  <a:spLocks noEditPoints="1"/>
                </p:cNvSpPr>
                <p:nvPr/>
              </p:nvSpPr>
              <p:spPr bwMode="auto">
                <a:xfrm>
                  <a:off x="3833" y="3321"/>
                  <a:ext cx="182" cy="194"/>
                </a:xfrm>
                <a:custGeom>
                  <a:avLst/>
                  <a:gdLst>
                    <a:gd name="T0" fmla="*/ 20 w 364"/>
                    <a:gd name="T1" fmla="*/ 7 h 389"/>
                    <a:gd name="T2" fmla="*/ 15 w 364"/>
                    <a:gd name="T3" fmla="*/ 9 h 389"/>
                    <a:gd name="T4" fmla="*/ 12 w 364"/>
                    <a:gd name="T5" fmla="*/ 12 h 389"/>
                    <a:gd name="T6" fmla="*/ 11 w 364"/>
                    <a:gd name="T7" fmla="*/ 16 h 389"/>
                    <a:gd name="T8" fmla="*/ 9 w 364"/>
                    <a:gd name="T9" fmla="*/ 20 h 389"/>
                    <a:gd name="T10" fmla="*/ 9 w 364"/>
                    <a:gd name="T11" fmla="*/ 26 h 389"/>
                    <a:gd name="T12" fmla="*/ 10 w 364"/>
                    <a:gd name="T13" fmla="*/ 31 h 389"/>
                    <a:gd name="T14" fmla="*/ 11 w 364"/>
                    <a:gd name="T15" fmla="*/ 35 h 389"/>
                    <a:gd name="T16" fmla="*/ 14 w 364"/>
                    <a:gd name="T17" fmla="*/ 39 h 389"/>
                    <a:gd name="T18" fmla="*/ 19 w 364"/>
                    <a:gd name="T19" fmla="*/ 41 h 389"/>
                    <a:gd name="T20" fmla="*/ 23 w 364"/>
                    <a:gd name="T21" fmla="*/ 41 h 389"/>
                    <a:gd name="T22" fmla="*/ 27 w 364"/>
                    <a:gd name="T23" fmla="*/ 41 h 389"/>
                    <a:gd name="T24" fmla="*/ 30 w 364"/>
                    <a:gd name="T25" fmla="*/ 39 h 389"/>
                    <a:gd name="T26" fmla="*/ 34 w 364"/>
                    <a:gd name="T27" fmla="*/ 35 h 389"/>
                    <a:gd name="T28" fmla="*/ 36 w 364"/>
                    <a:gd name="T29" fmla="*/ 31 h 389"/>
                    <a:gd name="T30" fmla="*/ 37 w 364"/>
                    <a:gd name="T31" fmla="*/ 26 h 389"/>
                    <a:gd name="T32" fmla="*/ 37 w 364"/>
                    <a:gd name="T33" fmla="*/ 20 h 389"/>
                    <a:gd name="T34" fmla="*/ 36 w 364"/>
                    <a:gd name="T35" fmla="*/ 16 h 389"/>
                    <a:gd name="T36" fmla="*/ 33 w 364"/>
                    <a:gd name="T37" fmla="*/ 12 h 389"/>
                    <a:gd name="T38" fmla="*/ 29 w 364"/>
                    <a:gd name="T39" fmla="*/ 9 h 389"/>
                    <a:gd name="T40" fmla="*/ 25 w 364"/>
                    <a:gd name="T41" fmla="*/ 7 h 389"/>
                    <a:gd name="T42" fmla="*/ 23 w 364"/>
                    <a:gd name="T43" fmla="*/ 48 h 389"/>
                    <a:gd name="T44" fmla="*/ 17 w 364"/>
                    <a:gd name="T45" fmla="*/ 47 h 389"/>
                    <a:gd name="T46" fmla="*/ 11 w 364"/>
                    <a:gd name="T47" fmla="*/ 44 h 389"/>
                    <a:gd name="T48" fmla="*/ 6 w 364"/>
                    <a:gd name="T49" fmla="*/ 39 h 389"/>
                    <a:gd name="T50" fmla="*/ 1 w 364"/>
                    <a:gd name="T51" fmla="*/ 33 h 389"/>
                    <a:gd name="T52" fmla="*/ 1 w 364"/>
                    <a:gd name="T53" fmla="*/ 26 h 389"/>
                    <a:gd name="T54" fmla="*/ 1 w 364"/>
                    <a:gd name="T55" fmla="*/ 19 h 389"/>
                    <a:gd name="T56" fmla="*/ 3 w 364"/>
                    <a:gd name="T57" fmla="*/ 12 h 389"/>
                    <a:gd name="T58" fmla="*/ 6 w 364"/>
                    <a:gd name="T59" fmla="*/ 7 h 389"/>
                    <a:gd name="T60" fmla="*/ 12 w 364"/>
                    <a:gd name="T61" fmla="*/ 3 h 389"/>
                    <a:gd name="T62" fmla="*/ 19 w 364"/>
                    <a:gd name="T63" fmla="*/ 0 h 389"/>
                    <a:gd name="T64" fmla="*/ 25 w 364"/>
                    <a:gd name="T65" fmla="*/ 0 h 389"/>
                    <a:gd name="T66" fmla="*/ 31 w 364"/>
                    <a:gd name="T67" fmla="*/ 1 h 389"/>
                    <a:gd name="T68" fmla="*/ 38 w 364"/>
                    <a:gd name="T69" fmla="*/ 5 h 389"/>
                    <a:gd name="T70" fmla="*/ 42 w 364"/>
                    <a:gd name="T71" fmla="*/ 10 h 389"/>
                    <a:gd name="T72" fmla="*/ 45 w 364"/>
                    <a:gd name="T73" fmla="*/ 17 h 389"/>
                    <a:gd name="T74" fmla="*/ 46 w 364"/>
                    <a:gd name="T75" fmla="*/ 24 h 389"/>
                    <a:gd name="T76" fmla="*/ 45 w 364"/>
                    <a:gd name="T77" fmla="*/ 31 h 389"/>
                    <a:gd name="T78" fmla="*/ 42 w 364"/>
                    <a:gd name="T79" fmla="*/ 37 h 389"/>
                    <a:gd name="T80" fmla="*/ 38 w 364"/>
                    <a:gd name="T81" fmla="*/ 43 h 389"/>
                    <a:gd name="T82" fmla="*/ 31 w 364"/>
                    <a:gd name="T83" fmla="*/ 46 h 389"/>
                    <a:gd name="T84" fmla="*/ 25 w 364"/>
                    <a:gd name="T85" fmla="*/ 48 h 3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4"/>
                    <a:gd name="T130" fmla="*/ 0 h 389"/>
                    <a:gd name="T131" fmla="*/ 364 w 364"/>
                    <a:gd name="T132" fmla="*/ 389 h 3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4" h="389">
                      <a:moveTo>
                        <a:pt x="184" y="58"/>
                      </a:moveTo>
                      <a:lnTo>
                        <a:pt x="171" y="59"/>
                      </a:lnTo>
                      <a:lnTo>
                        <a:pt x="159" y="61"/>
                      </a:lnTo>
                      <a:lnTo>
                        <a:pt x="148" y="64"/>
                      </a:lnTo>
                      <a:lnTo>
                        <a:pt x="137" y="69"/>
                      </a:lnTo>
                      <a:lnTo>
                        <a:pt x="127" y="74"/>
                      </a:lnTo>
                      <a:lnTo>
                        <a:pt x="117" y="80"/>
                      </a:lnTo>
                      <a:lnTo>
                        <a:pt x="108" y="89"/>
                      </a:lnTo>
                      <a:lnTo>
                        <a:pt x="100" y="98"/>
                      </a:lnTo>
                      <a:lnTo>
                        <a:pt x="93" y="107"/>
                      </a:lnTo>
                      <a:lnTo>
                        <a:pt x="86" y="117"/>
                      </a:lnTo>
                      <a:lnTo>
                        <a:pt x="81" y="129"/>
                      </a:lnTo>
                      <a:lnTo>
                        <a:pt x="76" y="140"/>
                      </a:lnTo>
                      <a:lnTo>
                        <a:pt x="72" y="153"/>
                      </a:lnTo>
                      <a:lnTo>
                        <a:pt x="69" y="166"/>
                      </a:lnTo>
                      <a:lnTo>
                        <a:pt x="68" y="180"/>
                      </a:lnTo>
                      <a:lnTo>
                        <a:pt x="67" y="194"/>
                      </a:lnTo>
                      <a:lnTo>
                        <a:pt x="68" y="209"/>
                      </a:lnTo>
                      <a:lnTo>
                        <a:pt x="69" y="223"/>
                      </a:lnTo>
                      <a:lnTo>
                        <a:pt x="72" y="237"/>
                      </a:lnTo>
                      <a:lnTo>
                        <a:pt x="76" y="250"/>
                      </a:lnTo>
                      <a:lnTo>
                        <a:pt x="81" y="262"/>
                      </a:lnTo>
                      <a:lnTo>
                        <a:pt x="86" y="273"/>
                      </a:lnTo>
                      <a:lnTo>
                        <a:pt x="93" y="284"/>
                      </a:lnTo>
                      <a:lnTo>
                        <a:pt x="100" y="295"/>
                      </a:lnTo>
                      <a:lnTo>
                        <a:pt x="108" y="303"/>
                      </a:lnTo>
                      <a:lnTo>
                        <a:pt x="117" y="312"/>
                      </a:lnTo>
                      <a:lnTo>
                        <a:pt x="127" y="318"/>
                      </a:lnTo>
                      <a:lnTo>
                        <a:pt x="137" y="325"/>
                      </a:lnTo>
                      <a:lnTo>
                        <a:pt x="148" y="329"/>
                      </a:lnTo>
                      <a:lnTo>
                        <a:pt x="159" y="332"/>
                      </a:lnTo>
                      <a:lnTo>
                        <a:pt x="171" y="334"/>
                      </a:lnTo>
                      <a:lnTo>
                        <a:pt x="184" y="335"/>
                      </a:lnTo>
                      <a:lnTo>
                        <a:pt x="196" y="334"/>
                      </a:lnTo>
                      <a:lnTo>
                        <a:pt x="207" y="332"/>
                      </a:lnTo>
                      <a:lnTo>
                        <a:pt x="218" y="329"/>
                      </a:lnTo>
                      <a:lnTo>
                        <a:pt x="228" y="325"/>
                      </a:lnTo>
                      <a:lnTo>
                        <a:pt x="238" y="318"/>
                      </a:lnTo>
                      <a:lnTo>
                        <a:pt x="247" y="312"/>
                      </a:lnTo>
                      <a:lnTo>
                        <a:pt x="255" y="303"/>
                      </a:lnTo>
                      <a:lnTo>
                        <a:pt x="264" y="295"/>
                      </a:lnTo>
                      <a:lnTo>
                        <a:pt x="270" y="284"/>
                      </a:lnTo>
                      <a:lnTo>
                        <a:pt x="277" y="273"/>
                      </a:lnTo>
                      <a:lnTo>
                        <a:pt x="282" y="262"/>
                      </a:lnTo>
                      <a:lnTo>
                        <a:pt x="288" y="250"/>
                      </a:lnTo>
                      <a:lnTo>
                        <a:pt x="291" y="237"/>
                      </a:lnTo>
                      <a:lnTo>
                        <a:pt x="294" y="223"/>
                      </a:lnTo>
                      <a:lnTo>
                        <a:pt x="295" y="209"/>
                      </a:lnTo>
                      <a:lnTo>
                        <a:pt x="296" y="194"/>
                      </a:lnTo>
                      <a:lnTo>
                        <a:pt x="295" y="180"/>
                      </a:lnTo>
                      <a:lnTo>
                        <a:pt x="294" y="166"/>
                      </a:lnTo>
                      <a:lnTo>
                        <a:pt x="291" y="153"/>
                      </a:lnTo>
                      <a:lnTo>
                        <a:pt x="288" y="140"/>
                      </a:lnTo>
                      <a:lnTo>
                        <a:pt x="282" y="129"/>
                      </a:lnTo>
                      <a:lnTo>
                        <a:pt x="277" y="117"/>
                      </a:lnTo>
                      <a:lnTo>
                        <a:pt x="270" y="107"/>
                      </a:lnTo>
                      <a:lnTo>
                        <a:pt x="264" y="98"/>
                      </a:lnTo>
                      <a:lnTo>
                        <a:pt x="255" y="89"/>
                      </a:lnTo>
                      <a:lnTo>
                        <a:pt x="247" y="80"/>
                      </a:lnTo>
                      <a:lnTo>
                        <a:pt x="238" y="74"/>
                      </a:lnTo>
                      <a:lnTo>
                        <a:pt x="228" y="69"/>
                      </a:lnTo>
                      <a:lnTo>
                        <a:pt x="218" y="64"/>
                      </a:lnTo>
                      <a:lnTo>
                        <a:pt x="207" y="61"/>
                      </a:lnTo>
                      <a:lnTo>
                        <a:pt x="196" y="59"/>
                      </a:lnTo>
                      <a:lnTo>
                        <a:pt x="184" y="58"/>
                      </a:lnTo>
                      <a:close/>
                      <a:moveTo>
                        <a:pt x="184" y="389"/>
                      </a:moveTo>
                      <a:lnTo>
                        <a:pt x="166" y="388"/>
                      </a:lnTo>
                      <a:lnTo>
                        <a:pt x="146" y="385"/>
                      </a:lnTo>
                      <a:lnTo>
                        <a:pt x="129" y="380"/>
                      </a:lnTo>
                      <a:lnTo>
                        <a:pt x="112" y="374"/>
                      </a:lnTo>
                      <a:lnTo>
                        <a:pt x="96" y="365"/>
                      </a:lnTo>
                      <a:lnTo>
                        <a:pt x="81" y="356"/>
                      </a:lnTo>
                      <a:lnTo>
                        <a:pt x="66" y="344"/>
                      </a:lnTo>
                      <a:lnTo>
                        <a:pt x="53" y="332"/>
                      </a:lnTo>
                      <a:lnTo>
                        <a:pt x="41" y="318"/>
                      </a:lnTo>
                      <a:lnTo>
                        <a:pt x="31" y="303"/>
                      </a:lnTo>
                      <a:lnTo>
                        <a:pt x="21" y="287"/>
                      </a:lnTo>
                      <a:lnTo>
                        <a:pt x="13" y="270"/>
                      </a:lnTo>
                      <a:lnTo>
                        <a:pt x="7" y="252"/>
                      </a:lnTo>
                      <a:lnTo>
                        <a:pt x="3" y="234"/>
                      </a:lnTo>
                      <a:lnTo>
                        <a:pt x="1" y="214"/>
                      </a:lnTo>
                      <a:lnTo>
                        <a:pt x="0" y="194"/>
                      </a:lnTo>
                      <a:lnTo>
                        <a:pt x="1" y="175"/>
                      </a:lnTo>
                      <a:lnTo>
                        <a:pt x="3" y="155"/>
                      </a:lnTo>
                      <a:lnTo>
                        <a:pt x="7" y="137"/>
                      </a:lnTo>
                      <a:lnTo>
                        <a:pt x="13" y="119"/>
                      </a:lnTo>
                      <a:lnTo>
                        <a:pt x="21" y="102"/>
                      </a:lnTo>
                      <a:lnTo>
                        <a:pt x="31" y="86"/>
                      </a:lnTo>
                      <a:lnTo>
                        <a:pt x="41" y="71"/>
                      </a:lnTo>
                      <a:lnTo>
                        <a:pt x="53" y="57"/>
                      </a:lnTo>
                      <a:lnTo>
                        <a:pt x="66" y="44"/>
                      </a:lnTo>
                      <a:lnTo>
                        <a:pt x="81" y="33"/>
                      </a:lnTo>
                      <a:lnTo>
                        <a:pt x="96" y="24"/>
                      </a:lnTo>
                      <a:lnTo>
                        <a:pt x="112" y="15"/>
                      </a:lnTo>
                      <a:lnTo>
                        <a:pt x="129" y="9"/>
                      </a:lnTo>
                      <a:lnTo>
                        <a:pt x="146" y="4"/>
                      </a:lnTo>
                      <a:lnTo>
                        <a:pt x="166" y="1"/>
                      </a:lnTo>
                      <a:lnTo>
                        <a:pt x="184" y="0"/>
                      </a:lnTo>
                      <a:lnTo>
                        <a:pt x="202" y="1"/>
                      </a:lnTo>
                      <a:lnTo>
                        <a:pt x="220" y="4"/>
                      </a:lnTo>
                      <a:lnTo>
                        <a:pt x="236" y="9"/>
                      </a:lnTo>
                      <a:lnTo>
                        <a:pt x="253" y="15"/>
                      </a:lnTo>
                      <a:lnTo>
                        <a:pt x="268" y="24"/>
                      </a:lnTo>
                      <a:lnTo>
                        <a:pt x="283" y="33"/>
                      </a:lnTo>
                      <a:lnTo>
                        <a:pt x="297" y="44"/>
                      </a:lnTo>
                      <a:lnTo>
                        <a:pt x="310" y="57"/>
                      </a:lnTo>
                      <a:lnTo>
                        <a:pt x="322" y="71"/>
                      </a:lnTo>
                      <a:lnTo>
                        <a:pt x="333" y="86"/>
                      </a:lnTo>
                      <a:lnTo>
                        <a:pt x="342" y="102"/>
                      </a:lnTo>
                      <a:lnTo>
                        <a:pt x="350" y="119"/>
                      </a:lnTo>
                      <a:lnTo>
                        <a:pt x="355" y="137"/>
                      </a:lnTo>
                      <a:lnTo>
                        <a:pt x="360" y="155"/>
                      </a:lnTo>
                      <a:lnTo>
                        <a:pt x="363" y="175"/>
                      </a:lnTo>
                      <a:lnTo>
                        <a:pt x="364" y="194"/>
                      </a:lnTo>
                      <a:lnTo>
                        <a:pt x="363" y="214"/>
                      </a:lnTo>
                      <a:lnTo>
                        <a:pt x="360" y="234"/>
                      </a:lnTo>
                      <a:lnTo>
                        <a:pt x="355" y="252"/>
                      </a:lnTo>
                      <a:lnTo>
                        <a:pt x="350" y="270"/>
                      </a:lnTo>
                      <a:lnTo>
                        <a:pt x="342" y="287"/>
                      </a:lnTo>
                      <a:lnTo>
                        <a:pt x="333" y="303"/>
                      </a:lnTo>
                      <a:lnTo>
                        <a:pt x="322" y="318"/>
                      </a:lnTo>
                      <a:lnTo>
                        <a:pt x="310" y="332"/>
                      </a:lnTo>
                      <a:lnTo>
                        <a:pt x="297" y="344"/>
                      </a:lnTo>
                      <a:lnTo>
                        <a:pt x="283" y="356"/>
                      </a:lnTo>
                      <a:lnTo>
                        <a:pt x="268" y="365"/>
                      </a:lnTo>
                      <a:lnTo>
                        <a:pt x="253" y="374"/>
                      </a:lnTo>
                      <a:lnTo>
                        <a:pt x="236" y="380"/>
                      </a:lnTo>
                      <a:lnTo>
                        <a:pt x="220" y="385"/>
                      </a:lnTo>
                      <a:lnTo>
                        <a:pt x="202" y="388"/>
                      </a:lnTo>
                      <a:lnTo>
                        <a:pt x="184" y="38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26" name="Freeform 77"/>
                <p:cNvSpPr>
                  <a:spLocks noEditPoints="1"/>
                </p:cNvSpPr>
                <p:nvPr/>
              </p:nvSpPr>
              <p:spPr bwMode="auto">
                <a:xfrm>
                  <a:off x="4049" y="3213"/>
                  <a:ext cx="168" cy="302"/>
                </a:xfrm>
                <a:custGeom>
                  <a:avLst/>
                  <a:gdLst>
                    <a:gd name="T0" fmla="*/ 35 w 335"/>
                    <a:gd name="T1" fmla="*/ 42 h 603"/>
                    <a:gd name="T2" fmla="*/ 34 w 335"/>
                    <a:gd name="T3" fmla="*/ 40 h 603"/>
                    <a:gd name="T4" fmla="*/ 33 w 335"/>
                    <a:gd name="T5" fmla="*/ 38 h 603"/>
                    <a:gd name="T6" fmla="*/ 32 w 335"/>
                    <a:gd name="T7" fmla="*/ 36 h 603"/>
                    <a:gd name="T8" fmla="*/ 29 w 335"/>
                    <a:gd name="T9" fmla="*/ 35 h 603"/>
                    <a:gd name="T10" fmla="*/ 26 w 335"/>
                    <a:gd name="T11" fmla="*/ 35 h 603"/>
                    <a:gd name="T12" fmla="*/ 23 w 335"/>
                    <a:gd name="T13" fmla="*/ 35 h 603"/>
                    <a:gd name="T14" fmla="*/ 20 w 335"/>
                    <a:gd name="T15" fmla="*/ 35 h 603"/>
                    <a:gd name="T16" fmla="*/ 17 w 335"/>
                    <a:gd name="T17" fmla="*/ 36 h 603"/>
                    <a:gd name="T18" fmla="*/ 14 w 335"/>
                    <a:gd name="T19" fmla="*/ 38 h 603"/>
                    <a:gd name="T20" fmla="*/ 12 w 335"/>
                    <a:gd name="T21" fmla="*/ 41 h 603"/>
                    <a:gd name="T22" fmla="*/ 11 w 335"/>
                    <a:gd name="T23" fmla="*/ 44 h 603"/>
                    <a:gd name="T24" fmla="*/ 10 w 335"/>
                    <a:gd name="T25" fmla="*/ 47 h 603"/>
                    <a:gd name="T26" fmla="*/ 9 w 335"/>
                    <a:gd name="T27" fmla="*/ 51 h 603"/>
                    <a:gd name="T28" fmla="*/ 9 w 335"/>
                    <a:gd name="T29" fmla="*/ 54 h 603"/>
                    <a:gd name="T30" fmla="*/ 9 w 335"/>
                    <a:gd name="T31" fmla="*/ 58 h 603"/>
                    <a:gd name="T32" fmla="*/ 10 w 335"/>
                    <a:gd name="T33" fmla="*/ 60 h 603"/>
                    <a:gd name="T34" fmla="*/ 12 w 335"/>
                    <a:gd name="T35" fmla="*/ 63 h 603"/>
                    <a:gd name="T36" fmla="*/ 13 w 335"/>
                    <a:gd name="T37" fmla="*/ 65 h 603"/>
                    <a:gd name="T38" fmla="*/ 15 w 335"/>
                    <a:gd name="T39" fmla="*/ 67 h 603"/>
                    <a:gd name="T40" fmla="*/ 17 w 335"/>
                    <a:gd name="T41" fmla="*/ 68 h 603"/>
                    <a:gd name="T42" fmla="*/ 20 w 335"/>
                    <a:gd name="T43" fmla="*/ 68 h 603"/>
                    <a:gd name="T44" fmla="*/ 22 w 335"/>
                    <a:gd name="T45" fmla="*/ 68 h 603"/>
                    <a:gd name="T46" fmla="*/ 24 w 335"/>
                    <a:gd name="T47" fmla="*/ 68 h 603"/>
                    <a:gd name="T48" fmla="*/ 27 w 335"/>
                    <a:gd name="T49" fmla="*/ 67 h 603"/>
                    <a:gd name="T50" fmla="*/ 29 w 335"/>
                    <a:gd name="T51" fmla="*/ 66 h 603"/>
                    <a:gd name="T52" fmla="*/ 31 w 335"/>
                    <a:gd name="T53" fmla="*/ 65 h 603"/>
                    <a:gd name="T54" fmla="*/ 33 w 335"/>
                    <a:gd name="T55" fmla="*/ 62 h 603"/>
                    <a:gd name="T56" fmla="*/ 35 w 335"/>
                    <a:gd name="T57" fmla="*/ 45 h 603"/>
                    <a:gd name="T58" fmla="*/ 35 w 335"/>
                    <a:gd name="T59" fmla="*/ 69 h 603"/>
                    <a:gd name="T60" fmla="*/ 32 w 335"/>
                    <a:gd name="T61" fmla="*/ 72 h 603"/>
                    <a:gd name="T62" fmla="*/ 28 w 335"/>
                    <a:gd name="T63" fmla="*/ 74 h 603"/>
                    <a:gd name="T64" fmla="*/ 24 w 335"/>
                    <a:gd name="T65" fmla="*/ 75 h 603"/>
                    <a:gd name="T66" fmla="*/ 20 w 335"/>
                    <a:gd name="T67" fmla="*/ 76 h 603"/>
                    <a:gd name="T68" fmla="*/ 16 w 335"/>
                    <a:gd name="T69" fmla="*/ 75 h 603"/>
                    <a:gd name="T70" fmla="*/ 12 w 335"/>
                    <a:gd name="T71" fmla="*/ 74 h 603"/>
                    <a:gd name="T72" fmla="*/ 9 w 335"/>
                    <a:gd name="T73" fmla="*/ 72 h 603"/>
                    <a:gd name="T74" fmla="*/ 6 w 335"/>
                    <a:gd name="T75" fmla="*/ 70 h 603"/>
                    <a:gd name="T76" fmla="*/ 4 w 335"/>
                    <a:gd name="T77" fmla="*/ 66 h 603"/>
                    <a:gd name="T78" fmla="*/ 2 w 335"/>
                    <a:gd name="T79" fmla="*/ 62 h 603"/>
                    <a:gd name="T80" fmla="*/ 1 w 335"/>
                    <a:gd name="T81" fmla="*/ 58 h 603"/>
                    <a:gd name="T82" fmla="*/ 0 w 335"/>
                    <a:gd name="T83" fmla="*/ 53 h 603"/>
                    <a:gd name="T84" fmla="*/ 1 w 335"/>
                    <a:gd name="T85" fmla="*/ 47 h 603"/>
                    <a:gd name="T86" fmla="*/ 2 w 335"/>
                    <a:gd name="T87" fmla="*/ 43 h 603"/>
                    <a:gd name="T88" fmla="*/ 4 w 335"/>
                    <a:gd name="T89" fmla="*/ 38 h 603"/>
                    <a:gd name="T90" fmla="*/ 7 w 335"/>
                    <a:gd name="T91" fmla="*/ 34 h 603"/>
                    <a:gd name="T92" fmla="*/ 11 w 335"/>
                    <a:gd name="T93" fmla="*/ 31 h 603"/>
                    <a:gd name="T94" fmla="*/ 15 w 335"/>
                    <a:gd name="T95" fmla="*/ 29 h 603"/>
                    <a:gd name="T96" fmla="*/ 19 w 335"/>
                    <a:gd name="T97" fmla="*/ 28 h 603"/>
                    <a:gd name="T98" fmla="*/ 24 w 335"/>
                    <a:gd name="T99" fmla="*/ 27 h 603"/>
                    <a:gd name="T100" fmla="*/ 28 w 335"/>
                    <a:gd name="T101" fmla="*/ 27 h 603"/>
                    <a:gd name="T102" fmla="*/ 30 w 335"/>
                    <a:gd name="T103" fmla="*/ 28 h 603"/>
                    <a:gd name="T104" fmla="*/ 33 w 335"/>
                    <a:gd name="T105" fmla="*/ 29 h 603"/>
                    <a:gd name="T106" fmla="*/ 35 w 335"/>
                    <a:gd name="T107" fmla="*/ 31 h 603"/>
                    <a:gd name="T108" fmla="*/ 42 w 335"/>
                    <a:gd name="T109" fmla="*/ 0 h 603"/>
                    <a:gd name="T110" fmla="*/ 35 w 335"/>
                    <a:gd name="T111" fmla="*/ 75 h 6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5"/>
                    <a:gd name="T169" fmla="*/ 0 h 603"/>
                    <a:gd name="T170" fmla="*/ 335 w 335"/>
                    <a:gd name="T171" fmla="*/ 603 h 60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5" h="603">
                      <a:moveTo>
                        <a:pt x="278" y="354"/>
                      </a:moveTo>
                      <a:lnTo>
                        <a:pt x="277" y="336"/>
                      </a:lnTo>
                      <a:lnTo>
                        <a:pt x="274" y="323"/>
                      </a:lnTo>
                      <a:lnTo>
                        <a:pt x="271" y="314"/>
                      </a:lnTo>
                      <a:lnTo>
                        <a:pt x="267" y="306"/>
                      </a:lnTo>
                      <a:lnTo>
                        <a:pt x="263" y="300"/>
                      </a:lnTo>
                      <a:lnTo>
                        <a:pt x="257" y="292"/>
                      </a:lnTo>
                      <a:lnTo>
                        <a:pt x="251" y="287"/>
                      </a:lnTo>
                      <a:lnTo>
                        <a:pt x="242" y="282"/>
                      </a:lnTo>
                      <a:lnTo>
                        <a:pt x="232" y="278"/>
                      </a:lnTo>
                      <a:lnTo>
                        <a:pt x="221" y="275"/>
                      </a:lnTo>
                      <a:lnTo>
                        <a:pt x="208" y="273"/>
                      </a:lnTo>
                      <a:lnTo>
                        <a:pt x="194" y="272"/>
                      </a:lnTo>
                      <a:lnTo>
                        <a:pt x="180" y="273"/>
                      </a:lnTo>
                      <a:lnTo>
                        <a:pt x="166" y="275"/>
                      </a:lnTo>
                      <a:lnTo>
                        <a:pt x="153" y="278"/>
                      </a:lnTo>
                      <a:lnTo>
                        <a:pt x="142" y="283"/>
                      </a:lnTo>
                      <a:lnTo>
                        <a:pt x="131" y="288"/>
                      </a:lnTo>
                      <a:lnTo>
                        <a:pt x="120" y="296"/>
                      </a:lnTo>
                      <a:lnTo>
                        <a:pt x="111" y="303"/>
                      </a:lnTo>
                      <a:lnTo>
                        <a:pt x="102" y="313"/>
                      </a:lnTo>
                      <a:lnTo>
                        <a:pt x="94" y="322"/>
                      </a:lnTo>
                      <a:lnTo>
                        <a:pt x="87" y="334"/>
                      </a:lnTo>
                      <a:lnTo>
                        <a:pt x="82" y="346"/>
                      </a:lnTo>
                      <a:lnTo>
                        <a:pt x="77" y="359"/>
                      </a:lnTo>
                      <a:lnTo>
                        <a:pt x="73" y="373"/>
                      </a:lnTo>
                      <a:lnTo>
                        <a:pt x="70" y="387"/>
                      </a:lnTo>
                      <a:lnTo>
                        <a:pt x="69" y="403"/>
                      </a:lnTo>
                      <a:lnTo>
                        <a:pt x="68" y="419"/>
                      </a:lnTo>
                      <a:lnTo>
                        <a:pt x="69" y="432"/>
                      </a:lnTo>
                      <a:lnTo>
                        <a:pt x="70" y="444"/>
                      </a:lnTo>
                      <a:lnTo>
                        <a:pt x="72" y="457"/>
                      </a:lnTo>
                      <a:lnTo>
                        <a:pt x="75" y="469"/>
                      </a:lnTo>
                      <a:lnTo>
                        <a:pt x="78" y="480"/>
                      </a:lnTo>
                      <a:lnTo>
                        <a:pt x="84" y="491"/>
                      </a:lnTo>
                      <a:lnTo>
                        <a:pt x="89" y="500"/>
                      </a:lnTo>
                      <a:lnTo>
                        <a:pt x="94" y="509"/>
                      </a:lnTo>
                      <a:lnTo>
                        <a:pt x="102" y="517"/>
                      </a:lnTo>
                      <a:lnTo>
                        <a:pt x="108" y="524"/>
                      </a:lnTo>
                      <a:lnTo>
                        <a:pt x="117" y="530"/>
                      </a:lnTo>
                      <a:lnTo>
                        <a:pt x="126" y="536"/>
                      </a:lnTo>
                      <a:lnTo>
                        <a:pt x="134" y="540"/>
                      </a:lnTo>
                      <a:lnTo>
                        <a:pt x="145" y="542"/>
                      </a:lnTo>
                      <a:lnTo>
                        <a:pt x="154" y="544"/>
                      </a:lnTo>
                      <a:lnTo>
                        <a:pt x="165" y="545"/>
                      </a:lnTo>
                      <a:lnTo>
                        <a:pt x="173" y="544"/>
                      </a:lnTo>
                      <a:lnTo>
                        <a:pt x="181" y="543"/>
                      </a:lnTo>
                      <a:lnTo>
                        <a:pt x="191" y="541"/>
                      </a:lnTo>
                      <a:lnTo>
                        <a:pt x="199" y="538"/>
                      </a:lnTo>
                      <a:lnTo>
                        <a:pt x="209" y="534"/>
                      </a:lnTo>
                      <a:lnTo>
                        <a:pt x="220" y="530"/>
                      </a:lnTo>
                      <a:lnTo>
                        <a:pt x="229" y="526"/>
                      </a:lnTo>
                      <a:lnTo>
                        <a:pt x="238" y="521"/>
                      </a:lnTo>
                      <a:lnTo>
                        <a:pt x="245" y="513"/>
                      </a:lnTo>
                      <a:lnTo>
                        <a:pt x="254" y="504"/>
                      </a:lnTo>
                      <a:lnTo>
                        <a:pt x="264" y="495"/>
                      </a:lnTo>
                      <a:lnTo>
                        <a:pt x="278" y="482"/>
                      </a:lnTo>
                      <a:lnTo>
                        <a:pt x="278" y="354"/>
                      </a:lnTo>
                      <a:close/>
                      <a:moveTo>
                        <a:pt x="278" y="593"/>
                      </a:moveTo>
                      <a:lnTo>
                        <a:pt x="278" y="545"/>
                      </a:lnTo>
                      <a:lnTo>
                        <a:pt x="264" y="558"/>
                      </a:lnTo>
                      <a:lnTo>
                        <a:pt x="250" y="570"/>
                      </a:lnTo>
                      <a:lnTo>
                        <a:pt x="235" y="581"/>
                      </a:lnTo>
                      <a:lnTo>
                        <a:pt x="220" y="588"/>
                      </a:lnTo>
                      <a:lnTo>
                        <a:pt x="205" y="594"/>
                      </a:lnTo>
                      <a:lnTo>
                        <a:pt x="189" y="600"/>
                      </a:lnTo>
                      <a:lnTo>
                        <a:pt x="172" y="602"/>
                      </a:lnTo>
                      <a:lnTo>
                        <a:pt x="155" y="603"/>
                      </a:lnTo>
                      <a:lnTo>
                        <a:pt x="138" y="602"/>
                      </a:lnTo>
                      <a:lnTo>
                        <a:pt x="122" y="600"/>
                      </a:lnTo>
                      <a:lnTo>
                        <a:pt x="107" y="596"/>
                      </a:lnTo>
                      <a:lnTo>
                        <a:pt x="92" y="590"/>
                      </a:lnTo>
                      <a:lnTo>
                        <a:pt x="78" y="583"/>
                      </a:lnTo>
                      <a:lnTo>
                        <a:pt x="66" y="574"/>
                      </a:lnTo>
                      <a:lnTo>
                        <a:pt x="54" y="564"/>
                      </a:lnTo>
                      <a:lnTo>
                        <a:pt x="43" y="553"/>
                      </a:lnTo>
                      <a:lnTo>
                        <a:pt x="33" y="540"/>
                      </a:lnTo>
                      <a:lnTo>
                        <a:pt x="25" y="526"/>
                      </a:lnTo>
                      <a:lnTo>
                        <a:pt x="17" y="511"/>
                      </a:lnTo>
                      <a:lnTo>
                        <a:pt x="11" y="495"/>
                      </a:lnTo>
                      <a:lnTo>
                        <a:pt x="7" y="477"/>
                      </a:lnTo>
                      <a:lnTo>
                        <a:pt x="2" y="458"/>
                      </a:lnTo>
                      <a:lnTo>
                        <a:pt x="0" y="439"/>
                      </a:lnTo>
                      <a:lnTo>
                        <a:pt x="0" y="419"/>
                      </a:lnTo>
                      <a:lnTo>
                        <a:pt x="1" y="396"/>
                      </a:lnTo>
                      <a:lnTo>
                        <a:pt x="3" y="376"/>
                      </a:lnTo>
                      <a:lnTo>
                        <a:pt x="8" y="356"/>
                      </a:lnTo>
                      <a:lnTo>
                        <a:pt x="14" y="337"/>
                      </a:lnTo>
                      <a:lnTo>
                        <a:pt x="22" y="319"/>
                      </a:lnTo>
                      <a:lnTo>
                        <a:pt x="30" y="302"/>
                      </a:lnTo>
                      <a:lnTo>
                        <a:pt x="41" y="287"/>
                      </a:lnTo>
                      <a:lnTo>
                        <a:pt x="53" y="272"/>
                      </a:lnTo>
                      <a:lnTo>
                        <a:pt x="66" y="259"/>
                      </a:lnTo>
                      <a:lnTo>
                        <a:pt x="81" y="247"/>
                      </a:lnTo>
                      <a:lnTo>
                        <a:pt x="96" y="238"/>
                      </a:lnTo>
                      <a:lnTo>
                        <a:pt x="113" y="229"/>
                      </a:lnTo>
                      <a:lnTo>
                        <a:pt x="131" y="223"/>
                      </a:lnTo>
                      <a:lnTo>
                        <a:pt x="149" y="218"/>
                      </a:lnTo>
                      <a:lnTo>
                        <a:pt x="169" y="215"/>
                      </a:lnTo>
                      <a:lnTo>
                        <a:pt x="190" y="214"/>
                      </a:lnTo>
                      <a:lnTo>
                        <a:pt x="204" y="214"/>
                      </a:lnTo>
                      <a:lnTo>
                        <a:pt x="217" y="216"/>
                      </a:lnTo>
                      <a:lnTo>
                        <a:pt x="228" y="218"/>
                      </a:lnTo>
                      <a:lnTo>
                        <a:pt x="239" y="222"/>
                      </a:lnTo>
                      <a:lnTo>
                        <a:pt x="249" y="225"/>
                      </a:lnTo>
                      <a:lnTo>
                        <a:pt x="258" y="230"/>
                      </a:lnTo>
                      <a:lnTo>
                        <a:pt x="268" y="237"/>
                      </a:lnTo>
                      <a:lnTo>
                        <a:pt x="278" y="243"/>
                      </a:lnTo>
                      <a:lnTo>
                        <a:pt x="278" y="0"/>
                      </a:lnTo>
                      <a:lnTo>
                        <a:pt x="335" y="0"/>
                      </a:lnTo>
                      <a:lnTo>
                        <a:pt x="335" y="593"/>
                      </a:lnTo>
                      <a:lnTo>
                        <a:pt x="278" y="593"/>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27" name="Freeform 78"/>
                <p:cNvSpPr>
                  <a:spLocks/>
                </p:cNvSpPr>
                <p:nvPr/>
              </p:nvSpPr>
              <p:spPr bwMode="auto">
                <a:xfrm>
                  <a:off x="4253" y="3325"/>
                  <a:ext cx="158" cy="288"/>
                </a:xfrm>
                <a:custGeom>
                  <a:avLst/>
                  <a:gdLst>
                    <a:gd name="T0" fmla="*/ 21 w 316"/>
                    <a:gd name="T1" fmla="*/ 49 h 574"/>
                    <a:gd name="T2" fmla="*/ 20 w 316"/>
                    <a:gd name="T3" fmla="*/ 53 h 574"/>
                    <a:gd name="T4" fmla="*/ 19 w 316"/>
                    <a:gd name="T5" fmla="*/ 57 h 574"/>
                    <a:gd name="T6" fmla="*/ 18 w 316"/>
                    <a:gd name="T7" fmla="*/ 58 h 574"/>
                    <a:gd name="T8" fmla="*/ 17 w 316"/>
                    <a:gd name="T9" fmla="*/ 60 h 574"/>
                    <a:gd name="T10" fmla="*/ 17 w 316"/>
                    <a:gd name="T11" fmla="*/ 61 h 574"/>
                    <a:gd name="T12" fmla="*/ 15 w 316"/>
                    <a:gd name="T13" fmla="*/ 63 h 574"/>
                    <a:gd name="T14" fmla="*/ 14 w 316"/>
                    <a:gd name="T15" fmla="*/ 65 h 574"/>
                    <a:gd name="T16" fmla="*/ 12 w 316"/>
                    <a:gd name="T17" fmla="*/ 67 h 574"/>
                    <a:gd name="T18" fmla="*/ 10 w 316"/>
                    <a:gd name="T19" fmla="*/ 69 h 574"/>
                    <a:gd name="T20" fmla="*/ 7 w 316"/>
                    <a:gd name="T21" fmla="*/ 73 h 574"/>
                    <a:gd name="T22" fmla="*/ 1 w 316"/>
                    <a:gd name="T23" fmla="*/ 67 h 574"/>
                    <a:gd name="T24" fmla="*/ 5 w 316"/>
                    <a:gd name="T25" fmla="*/ 64 h 574"/>
                    <a:gd name="T26" fmla="*/ 7 w 316"/>
                    <a:gd name="T27" fmla="*/ 62 h 574"/>
                    <a:gd name="T28" fmla="*/ 9 w 316"/>
                    <a:gd name="T29" fmla="*/ 59 h 574"/>
                    <a:gd name="T30" fmla="*/ 11 w 316"/>
                    <a:gd name="T31" fmla="*/ 56 h 574"/>
                    <a:gd name="T32" fmla="*/ 12 w 316"/>
                    <a:gd name="T33" fmla="*/ 53 h 574"/>
                    <a:gd name="T34" fmla="*/ 14 w 316"/>
                    <a:gd name="T35" fmla="*/ 50 h 574"/>
                    <a:gd name="T36" fmla="*/ 15 w 316"/>
                    <a:gd name="T37" fmla="*/ 46 h 574"/>
                    <a:gd name="T38" fmla="*/ 17 w 316"/>
                    <a:gd name="T39" fmla="*/ 42 h 574"/>
                    <a:gd name="T40" fmla="*/ 0 w 316"/>
                    <a:gd name="T41" fmla="*/ 0 h 574"/>
                    <a:gd name="T42" fmla="*/ 9 w 316"/>
                    <a:gd name="T43" fmla="*/ 0 h 574"/>
                    <a:gd name="T44" fmla="*/ 20 w 316"/>
                    <a:gd name="T45" fmla="*/ 29 h 574"/>
                    <a:gd name="T46" fmla="*/ 21 w 316"/>
                    <a:gd name="T47" fmla="*/ 33 h 574"/>
                    <a:gd name="T48" fmla="*/ 22 w 316"/>
                    <a:gd name="T49" fmla="*/ 29 h 574"/>
                    <a:gd name="T50" fmla="*/ 31 w 316"/>
                    <a:gd name="T51" fmla="*/ 0 h 574"/>
                    <a:gd name="T52" fmla="*/ 40 w 316"/>
                    <a:gd name="T53" fmla="*/ 0 h 574"/>
                    <a:gd name="T54" fmla="*/ 21 w 316"/>
                    <a:gd name="T55" fmla="*/ 49 h 57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6"/>
                    <a:gd name="T85" fmla="*/ 0 h 574"/>
                    <a:gd name="T86" fmla="*/ 316 w 316"/>
                    <a:gd name="T87" fmla="*/ 574 h 57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6" h="574">
                      <a:moveTo>
                        <a:pt x="171" y="389"/>
                      </a:moveTo>
                      <a:lnTo>
                        <a:pt x="160" y="420"/>
                      </a:lnTo>
                      <a:lnTo>
                        <a:pt x="148" y="448"/>
                      </a:lnTo>
                      <a:lnTo>
                        <a:pt x="142" y="460"/>
                      </a:lnTo>
                      <a:lnTo>
                        <a:pt x="135" y="473"/>
                      </a:lnTo>
                      <a:lnTo>
                        <a:pt x="129" y="485"/>
                      </a:lnTo>
                      <a:lnTo>
                        <a:pt x="122" y="496"/>
                      </a:lnTo>
                      <a:lnTo>
                        <a:pt x="112" y="513"/>
                      </a:lnTo>
                      <a:lnTo>
                        <a:pt x="100" y="529"/>
                      </a:lnTo>
                      <a:lnTo>
                        <a:pt x="85" y="548"/>
                      </a:lnTo>
                      <a:lnTo>
                        <a:pt x="63" y="574"/>
                      </a:lnTo>
                      <a:lnTo>
                        <a:pt x="15" y="534"/>
                      </a:lnTo>
                      <a:lnTo>
                        <a:pt x="40" y="510"/>
                      </a:lnTo>
                      <a:lnTo>
                        <a:pt x="57" y="488"/>
                      </a:lnTo>
                      <a:lnTo>
                        <a:pt x="72" y="468"/>
                      </a:lnTo>
                      <a:lnTo>
                        <a:pt x="88" y="442"/>
                      </a:lnTo>
                      <a:lnTo>
                        <a:pt x="101" y="418"/>
                      </a:lnTo>
                      <a:lnTo>
                        <a:pt x="113" y="394"/>
                      </a:lnTo>
                      <a:lnTo>
                        <a:pt x="123" y="366"/>
                      </a:lnTo>
                      <a:lnTo>
                        <a:pt x="136" y="331"/>
                      </a:lnTo>
                      <a:lnTo>
                        <a:pt x="0" y="0"/>
                      </a:lnTo>
                      <a:lnTo>
                        <a:pt x="69" y="0"/>
                      </a:lnTo>
                      <a:lnTo>
                        <a:pt x="156" y="228"/>
                      </a:lnTo>
                      <a:lnTo>
                        <a:pt x="171" y="262"/>
                      </a:lnTo>
                      <a:lnTo>
                        <a:pt x="180" y="228"/>
                      </a:lnTo>
                      <a:lnTo>
                        <a:pt x="253" y="0"/>
                      </a:lnTo>
                      <a:lnTo>
                        <a:pt x="316" y="0"/>
                      </a:lnTo>
                      <a:lnTo>
                        <a:pt x="171" y="389"/>
                      </a:lnTo>
                      <a:close/>
                    </a:path>
                  </a:pathLst>
                </a:custGeom>
                <a:solidFill>
                  <a:srgbClr val="1F1A17"/>
                </a:solidFill>
                <a:ln w="9525">
                  <a:noFill/>
                  <a:round/>
                  <a:headEnd/>
                  <a:tailEnd/>
                </a:ln>
              </p:spPr>
              <p:txBody>
                <a:bodyPr/>
                <a:lstStyle/>
                <a:p>
                  <a:endParaRPr lang="en-US">
                    <a:latin typeface="Georgia" pitchFamily="18" charset="0"/>
                  </a:endParaRPr>
                </a:p>
              </p:txBody>
            </p:sp>
          </p:grpSp>
          <p:grpSp>
            <p:nvGrpSpPr>
              <p:cNvPr id="11" name="Group 79"/>
              <p:cNvGrpSpPr>
                <a:grpSpLocks/>
              </p:cNvGrpSpPr>
              <p:nvPr/>
            </p:nvGrpSpPr>
            <p:grpSpPr bwMode="auto">
              <a:xfrm>
                <a:off x="1895" y="3700"/>
                <a:ext cx="2399" cy="301"/>
                <a:chOff x="1895" y="3700"/>
                <a:chExt cx="2399" cy="301"/>
              </a:xfrm>
            </p:grpSpPr>
            <p:sp>
              <p:nvSpPr>
                <p:cNvPr id="21602" name="Freeform 80"/>
                <p:cNvSpPr>
                  <a:spLocks noEditPoints="1"/>
                </p:cNvSpPr>
                <p:nvPr/>
              </p:nvSpPr>
              <p:spPr bwMode="auto">
                <a:xfrm>
                  <a:off x="1895" y="3807"/>
                  <a:ext cx="180" cy="194"/>
                </a:xfrm>
                <a:custGeom>
                  <a:avLst/>
                  <a:gdLst>
                    <a:gd name="T0" fmla="*/ 20 w 359"/>
                    <a:gd name="T1" fmla="*/ 7 h 389"/>
                    <a:gd name="T2" fmla="*/ 16 w 359"/>
                    <a:gd name="T3" fmla="*/ 9 h 389"/>
                    <a:gd name="T4" fmla="*/ 13 w 359"/>
                    <a:gd name="T5" fmla="*/ 12 h 389"/>
                    <a:gd name="T6" fmla="*/ 10 w 359"/>
                    <a:gd name="T7" fmla="*/ 16 h 389"/>
                    <a:gd name="T8" fmla="*/ 9 w 359"/>
                    <a:gd name="T9" fmla="*/ 20 h 389"/>
                    <a:gd name="T10" fmla="*/ 8 w 359"/>
                    <a:gd name="T11" fmla="*/ 26 h 389"/>
                    <a:gd name="T12" fmla="*/ 9 w 359"/>
                    <a:gd name="T13" fmla="*/ 31 h 389"/>
                    <a:gd name="T14" fmla="*/ 12 w 359"/>
                    <a:gd name="T15" fmla="*/ 35 h 389"/>
                    <a:gd name="T16" fmla="*/ 15 w 359"/>
                    <a:gd name="T17" fmla="*/ 39 h 389"/>
                    <a:gd name="T18" fmla="*/ 19 w 359"/>
                    <a:gd name="T19" fmla="*/ 41 h 389"/>
                    <a:gd name="T20" fmla="*/ 23 w 359"/>
                    <a:gd name="T21" fmla="*/ 41 h 389"/>
                    <a:gd name="T22" fmla="*/ 27 w 359"/>
                    <a:gd name="T23" fmla="*/ 41 h 389"/>
                    <a:gd name="T24" fmla="*/ 31 w 359"/>
                    <a:gd name="T25" fmla="*/ 39 h 389"/>
                    <a:gd name="T26" fmla="*/ 34 w 359"/>
                    <a:gd name="T27" fmla="*/ 35 h 389"/>
                    <a:gd name="T28" fmla="*/ 36 w 359"/>
                    <a:gd name="T29" fmla="*/ 31 h 389"/>
                    <a:gd name="T30" fmla="*/ 37 w 359"/>
                    <a:gd name="T31" fmla="*/ 26 h 389"/>
                    <a:gd name="T32" fmla="*/ 37 w 359"/>
                    <a:gd name="T33" fmla="*/ 20 h 389"/>
                    <a:gd name="T34" fmla="*/ 36 w 359"/>
                    <a:gd name="T35" fmla="*/ 16 h 389"/>
                    <a:gd name="T36" fmla="*/ 33 w 359"/>
                    <a:gd name="T37" fmla="*/ 12 h 389"/>
                    <a:gd name="T38" fmla="*/ 30 w 359"/>
                    <a:gd name="T39" fmla="*/ 9 h 389"/>
                    <a:gd name="T40" fmla="*/ 26 w 359"/>
                    <a:gd name="T41" fmla="*/ 7 h 389"/>
                    <a:gd name="T42" fmla="*/ 23 w 359"/>
                    <a:gd name="T43" fmla="*/ 48 h 389"/>
                    <a:gd name="T44" fmla="*/ 16 w 359"/>
                    <a:gd name="T45" fmla="*/ 47 h 389"/>
                    <a:gd name="T46" fmla="*/ 10 w 359"/>
                    <a:gd name="T47" fmla="*/ 44 h 389"/>
                    <a:gd name="T48" fmla="*/ 6 w 359"/>
                    <a:gd name="T49" fmla="*/ 39 h 389"/>
                    <a:gd name="T50" fmla="*/ 2 w 359"/>
                    <a:gd name="T51" fmla="*/ 33 h 389"/>
                    <a:gd name="T52" fmla="*/ 1 w 359"/>
                    <a:gd name="T53" fmla="*/ 26 h 389"/>
                    <a:gd name="T54" fmla="*/ 1 w 359"/>
                    <a:gd name="T55" fmla="*/ 19 h 389"/>
                    <a:gd name="T56" fmla="*/ 3 w 359"/>
                    <a:gd name="T57" fmla="*/ 12 h 389"/>
                    <a:gd name="T58" fmla="*/ 7 w 359"/>
                    <a:gd name="T59" fmla="*/ 7 h 389"/>
                    <a:gd name="T60" fmla="*/ 12 w 359"/>
                    <a:gd name="T61" fmla="*/ 3 h 389"/>
                    <a:gd name="T62" fmla="*/ 18 w 359"/>
                    <a:gd name="T63" fmla="*/ 0 h 389"/>
                    <a:gd name="T64" fmla="*/ 25 w 359"/>
                    <a:gd name="T65" fmla="*/ 0 h 389"/>
                    <a:gd name="T66" fmla="*/ 32 w 359"/>
                    <a:gd name="T67" fmla="*/ 1 h 389"/>
                    <a:gd name="T68" fmla="*/ 37 w 359"/>
                    <a:gd name="T69" fmla="*/ 5 h 389"/>
                    <a:gd name="T70" fmla="*/ 41 w 359"/>
                    <a:gd name="T71" fmla="*/ 10 h 389"/>
                    <a:gd name="T72" fmla="*/ 44 w 359"/>
                    <a:gd name="T73" fmla="*/ 17 h 389"/>
                    <a:gd name="T74" fmla="*/ 45 w 359"/>
                    <a:gd name="T75" fmla="*/ 24 h 389"/>
                    <a:gd name="T76" fmla="*/ 44 w 359"/>
                    <a:gd name="T77" fmla="*/ 31 h 389"/>
                    <a:gd name="T78" fmla="*/ 41 w 359"/>
                    <a:gd name="T79" fmla="*/ 37 h 389"/>
                    <a:gd name="T80" fmla="*/ 37 w 359"/>
                    <a:gd name="T81" fmla="*/ 43 h 389"/>
                    <a:gd name="T82" fmla="*/ 32 w 359"/>
                    <a:gd name="T83" fmla="*/ 46 h 389"/>
                    <a:gd name="T84" fmla="*/ 25 w 359"/>
                    <a:gd name="T85" fmla="*/ 48 h 3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9"/>
                    <a:gd name="T130" fmla="*/ 0 h 389"/>
                    <a:gd name="T131" fmla="*/ 359 w 359"/>
                    <a:gd name="T132" fmla="*/ 389 h 3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9" h="389">
                      <a:moveTo>
                        <a:pt x="179" y="58"/>
                      </a:moveTo>
                      <a:lnTo>
                        <a:pt x="168" y="59"/>
                      </a:lnTo>
                      <a:lnTo>
                        <a:pt x="156" y="61"/>
                      </a:lnTo>
                      <a:lnTo>
                        <a:pt x="145" y="64"/>
                      </a:lnTo>
                      <a:lnTo>
                        <a:pt x="135" y="69"/>
                      </a:lnTo>
                      <a:lnTo>
                        <a:pt x="125" y="74"/>
                      </a:lnTo>
                      <a:lnTo>
                        <a:pt x="115" y="80"/>
                      </a:lnTo>
                      <a:lnTo>
                        <a:pt x="106" y="89"/>
                      </a:lnTo>
                      <a:lnTo>
                        <a:pt x="97" y="97"/>
                      </a:lnTo>
                      <a:lnTo>
                        <a:pt x="90" y="107"/>
                      </a:lnTo>
                      <a:lnTo>
                        <a:pt x="83" y="117"/>
                      </a:lnTo>
                      <a:lnTo>
                        <a:pt x="77" y="129"/>
                      </a:lnTo>
                      <a:lnTo>
                        <a:pt x="72" y="140"/>
                      </a:lnTo>
                      <a:lnTo>
                        <a:pt x="68" y="153"/>
                      </a:lnTo>
                      <a:lnTo>
                        <a:pt x="65" y="166"/>
                      </a:lnTo>
                      <a:lnTo>
                        <a:pt x="64" y="180"/>
                      </a:lnTo>
                      <a:lnTo>
                        <a:pt x="63" y="194"/>
                      </a:lnTo>
                      <a:lnTo>
                        <a:pt x="64" y="209"/>
                      </a:lnTo>
                      <a:lnTo>
                        <a:pt x="65" y="223"/>
                      </a:lnTo>
                      <a:lnTo>
                        <a:pt x="68" y="237"/>
                      </a:lnTo>
                      <a:lnTo>
                        <a:pt x="72" y="250"/>
                      </a:lnTo>
                      <a:lnTo>
                        <a:pt x="77" y="261"/>
                      </a:lnTo>
                      <a:lnTo>
                        <a:pt x="83" y="273"/>
                      </a:lnTo>
                      <a:lnTo>
                        <a:pt x="90" y="284"/>
                      </a:lnTo>
                      <a:lnTo>
                        <a:pt x="97" y="295"/>
                      </a:lnTo>
                      <a:lnTo>
                        <a:pt x="106" y="303"/>
                      </a:lnTo>
                      <a:lnTo>
                        <a:pt x="115" y="312"/>
                      </a:lnTo>
                      <a:lnTo>
                        <a:pt x="125" y="318"/>
                      </a:lnTo>
                      <a:lnTo>
                        <a:pt x="135" y="325"/>
                      </a:lnTo>
                      <a:lnTo>
                        <a:pt x="145" y="329"/>
                      </a:lnTo>
                      <a:lnTo>
                        <a:pt x="156" y="332"/>
                      </a:lnTo>
                      <a:lnTo>
                        <a:pt x="168" y="334"/>
                      </a:lnTo>
                      <a:lnTo>
                        <a:pt x="179" y="335"/>
                      </a:lnTo>
                      <a:lnTo>
                        <a:pt x="191" y="334"/>
                      </a:lnTo>
                      <a:lnTo>
                        <a:pt x="203" y="332"/>
                      </a:lnTo>
                      <a:lnTo>
                        <a:pt x="214" y="329"/>
                      </a:lnTo>
                      <a:lnTo>
                        <a:pt x="224" y="325"/>
                      </a:lnTo>
                      <a:lnTo>
                        <a:pt x="234" y="318"/>
                      </a:lnTo>
                      <a:lnTo>
                        <a:pt x="244" y="312"/>
                      </a:lnTo>
                      <a:lnTo>
                        <a:pt x="253" y="303"/>
                      </a:lnTo>
                      <a:lnTo>
                        <a:pt x="262" y="295"/>
                      </a:lnTo>
                      <a:lnTo>
                        <a:pt x="269" y="284"/>
                      </a:lnTo>
                      <a:lnTo>
                        <a:pt x="276" y="273"/>
                      </a:lnTo>
                      <a:lnTo>
                        <a:pt x="282" y="261"/>
                      </a:lnTo>
                      <a:lnTo>
                        <a:pt x="287" y="250"/>
                      </a:lnTo>
                      <a:lnTo>
                        <a:pt x="291" y="237"/>
                      </a:lnTo>
                      <a:lnTo>
                        <a:pt x="294" y="223"/>
                      </a:lnTo>
                      <a:lnTo>
                        <a:pt x="295" y="209"/>
                      </a:lnTo>
                      <a:lnTo>
                        <a:pt x="296" y="194"/>
                      </a:lnTo>
                      <a:lnTo>
                        <a:pt x="295" y="180"/>
                      </a:lnTo>
                      <a:lnTo>
                        <a:pt x="294" y="166"/>
                      </a:lnTo>
                      <a:lnTo>
                        <a:pt x="291" y="153"/>
                      </a:lnTo>
                      <a:lnTo>
                        <a:pt x="287" y="140"/>
                      </a:lnTo>
                      <a:lnTo>
                        <a:pt x="282" y="129"/>
                      </a:lnTo>
                      <a:lnTo>
                        <a:pt x="276" y="117"/>
                      </a:lnTo>
                      <a:lnTo>
                        <a:pt x="269" y="107"/>
                      </a:lnTo>
                      <a:lnTo>
                        <a:pt x="262" y="97"/>
                      </a:lnTo>
                      <a:lnTo>
                        <a:pt x="253" y="89"/>
                      </a:lnTo>
                      <a:lnTo>
                        <a:pt x="244" y="80"/>
                      </a:lnTo>
                      <a:lnTo>
                        <a:pt x="234" y="74"/>
                      </a:lnTo>
                      <a:lnTo>
                        <a:pt x="224" y="69"/>
                      </a:lnTo>
                      <a:lnTo>
                        <a:pt x="214" y="64"/>
                      </a:lnTo>
                      <a:lnTo>
                        <a:pt x="203" y="61"/>
                      </a:lnTo>
                      <a:lnTo>
                        <a:pt x="191" y="59"/>
                      </a:lnTo>
                      <a:lnTo>
                        <a:pt x="179" y="58"/>
                      </a:lnTo>
                      <a:close/>
                      <a:moveTo>
                        <a:pt x="179" y="389"/>
                      </a:moveTo>
                      <a:lnTo>
                        <a:pt x="161" y="388"/>
                      </a:lnTo>
                      <a:lnTo>
                        <a:pt x="144" y="385"/>
                      </a:lnTo>
                      <a:lnTo>
                        <a:pt x="127" y="380"/>
                      </a:lnTo>
                      <a:lnTo>
                        <a:pt x="110" y="374"/>
                      </a:lnTo>
                      <a:lnTo>
                        <a:pt x="95" y="365"/>
                      </a:lnTo>
                      <a:lnTo>
                        <a:pt x="80" y="356"/>
                      </a:lnTo>
                      <a:lnTo>
                        <a:pt x="66" y="345"/>
                      </a:lnTo>
                      <a:lnTo>
                        <a:pt x="53" y="332"/>
                      </a:lnTo>
                      <a:lnTo>
                        <a:pt x="41" y="318"/>
                      </a:lnTo>
                      <a:lnTo>
                        <a:pt x="31" y="303"/>
                      </a:lnTo>
                      <a:lnTo>
                        <a:pt x="22" y="287"/>
                      </a:lnTo>
                      <a:lnTo>
                        <a:pt x="15" y="270"/>
                      </a:lnTo>
                      <a:lnTo>
                        <a:pt x="8" y="252"/>
                      </a:lnTo>
                      <a:lnTo>
                        <a:pt x="4" y="233"/>
                      </a:lnTo>
                      <a:lnTo>
                        <a:pt x="1" y="214"/>
                      </a:lnTo>
                      <a:lnTo>
                        <a:pt x="0" y="194"/>
                      </a:lnTo>
                      <a:lnTo>
                        <a:pt x="1" y="175"/>
                      </a:lnTo>
                      <a:lnTo>
                        <a:pt x="4" y="155"/>
                      </a:lnTo>
                      <a:lnTo>
                        <a:pt x="8" y="137"/>
                      </a:lnTo>
                      <a:lnTo>
                        <a:pt x="15" y="119"/>
                      </a:lnTo>
                      <a:lnTo>
                        <a:pt x="22" y="102"/>
                      </a:lnTo>
                      <a:lnTo>
                        <a:pt x="31" y="86"/>
                      </a:lnTo>
                      <a:lnTo>
                        <a:pt x="41" y="71"/>
                      </a:lnTo>
                      <a:lnTo>
                        <a:pt x="53" y="57"/>
                      </a:lnTo>
                      <a:lnTo>
                        <a:pt x="66" y="45"/>
                      </a:lnTo>
                      <a:lnTo>
                        <a:pt x="80" y="33"/>
                      </a:lnTo>
                      <a:lnTo>
                        <a:pt x="95" y="24"/>
                      </a:lnTo>
                      <a:lnTo>
                        <a:pt x="110" y="15"/>
                      </a:lnTo>
                      <a:lnTo>
                        <a:pt x="127" y="9"/>
                      </a:lnTo>
                      <a:lnTo>
                        <a:pt x="144" y="4"/>
                      </a:lnTo>
                      <a:lnTo>
                        <a:pt x="161" y="1"/>
                      </a:lnTo>
                      <a:lnTo>
                        <a:pt x="179" y="0"/>
                      </a:lnTo>
                      <a:lnTo>
                        <a:pt x="198" y="1"/>
                      </a:lnTo>
                      <a:lnTo>
                        <a:pt x="215" y="4"/>
                      </a:lnTo>
                      <a:lnTo>
                        <a:pt x="232" y="9"/>
                      </a:lnTo>
                      <a:lnTo>
                        <a:pt x="249" y="15"/>
                      </a:lnTo>
                      <a:lnTo>
                        <a:pt x="264" y="24"/>
                      </a:lnTo>
                      <a:lnTo>
                        <a:pt x="279" y="33"/>
                      </a:lnTo>
                      <a:lnTo>
                        <a:pt x="293" y="45"/>
                      </a:lnTo>
                      <a:lnTo>
                        <a:pt x="306" y="57"/>
                      </a:lnTo>
                      <a:lnTo>
                        <a:pt x="318" y="71"/>
                      </a:lnTo>
                      <a:lnTo>
                        <a:pt x="328" y="86"/>
                      </a:lnTo>
                      <a:lnTo>
                        <a:pt x="337" y="102"/>
                      </a:lnTo>
                      <a:lnTo>
                        <a:pt x="346" y="119"/>
                      </a:lnTo>
                      <a:lnTo>
                        <a:pt x="351" y="137"/>
                      </a:lnTo>
                      <a:lnTo>
                        <a:pt x="356" y="155"/>
                      </a:lnTo>
                      <a:lnTo>
                        <a:pt x="358" y="175"/>
                      </a:lnTo>
                      <a:lnTo>
                        <a:pt x="359" y="194"/>
                      </a:lnTo>
                      <a:lnTo>
                        <a:pt x="358" y="214"/>
                      </a:lnTo>
                      <a:lnTo>
                        <a:pt x="356" y="233"/>
                      </a:lnTo>
                      <a:lnTo>
                        <a:pt x="351" y="252"/>
                      </a:lnTo>
                      <a:lnTo>
                        <a:pt x="346" y="270"/>
                      </a:lnTo>
                      <a:lnTo>
                        <a:pt x="337" y="287"/>
                      </a:lnTo>
                      <a:lnTo>
                        <a:pt x="328" y="303"/>
                      </a:lnTo>
                      <a:lnTo>
                        <a:pt x="318" y="318"/>
                      </a:lnTo>
                      <a:lnTo>
                        <a:pt x="306" y="332"/>
                      </a:lnTo>
                      <a:lnTo>
                        <a:pt x="293" y="345"/>
                      </a:lnTo>
                      <a:lnTo>
                        <a:pt x="279" y="356"/>
                      </a:lnTo>
                      <a:lnTo>
                        <a:pt x="264" y="365"/>
                      </a:lnTo>
                      <a:lnTo>
                        <a:pt x="249" y="374"/>
                      </a:lnTo>
                      <a:lnTo>
                        <a:pt x="232" y="380"/>
                      </a:lnTo>
                      <a:lnTo>
                        <a:pt x="215" y="385"/>
                      </a:lnTo>
                      <a:lnTo>
                        <a:pt x="198" y="388"/>
                      </a:lnTo>
                      <a:lnTo>
                        <a:pt x="179" y="38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03" name="Freeform 81"/>
                <p:cNvSpPr>
                  <a:spLocks/>
                </p:cNvSpPr>
                <p:nvPr/>
              </p:nvSpPr>
              <p:spPr bwMode="auto">
                <a:xfrm>
                  <a:off x="2128" y="3807"/>
                  <a:ext cx="103" cy="190"/>
                </a:xfrm>
                <a:custGeom>
                  <a:avLst/>
                  <a:gdLst>
                    <a:gd name="T0" fmla="*/ 22 w 204"/>
                    <a:gd name="T1" fmla="*/ 10 h 379"/>
                    <a:gd name="T2" fmla="*/ 21 w 204"/>
                    <a:gd name="T3" fmla="*/ 9 h 379"/>
                    <a:gd name="T4" fmla="*/ 20 w 204"/>
                    <a:gd name="T5" fmla="*/ 9 h 379"/>
                    <a:gd name="T6" fmla="*/ 20 w 204"/>
                    <a:gd name="T7" fmla="*/ 8 h 379"/>
                    <a:gd name="T8" fmla="*/ 19 w 204"/>
                    <a:gd name="T9" fmla="*/ 8 h 379"/>
                    <a:gd name="T10" fmla="*/ 18 w 204"/>
                    <a:gd name="T11" fmla="*/ 8 h 379"/>
                    <a:gd name="T12" fmla="*/ 18 w 204"/>
                    <a:gd name="T13" fmla="*/ 8 h 379"/>
                    <a:gd name="T14" fmla="*/ 17 w 204"/>
                    <a:gd name="T15" fmla="*/ 9 h 379"/>
                    <a:gd name="T16" fmla="*/ 16 w 204"/>
                    <a:gd name="T17" fmla="*/ 9 h 379"/>
                    <a:gd name="T18" fmla="*/ 15 w 204"/>
                    <a:gd name="T19" fmla="*/ 10 h 379"/>
                    <a:gd name="T20" fmla="*/ 14 w 204"/>
                    <a:gd name="T21" fmla="*/ 11 h 379"/>
                    <a:gd name="T22" fmla="*/ 12 w 204"/>
                    <a:gd name="T23" fmla="*/ 13 h 379"/>
                    <a:gd name="T24" fmla="*/ 11 w 204"/>
                    <a:gd name="T25" fmla="*/ 15 h 379"/>
                    <a:gd name="T26" fmla="*/ 9 w 204"/>
                    <a:gd name="T27" fmla="*/ 18 h 379"/>
                    <a:gd name="T28" fmla="*/ 8 w 204"/>
                    <a:gd name="T29" fmla="*/ 21 h 379"/>
                    <a:gd name="T30" fmla="*/ 8 w 204"/>
                    <a:gd name="T31" fmla="*/ 48 h 379"/>
                    <a:gd name="T32" fmla="*/ 0 w 204"/>
                    <a:gd name="T33" fmla="*/ 48 h 379"/>
                    <a:gd name="T34" fmla="*/ 0 w 204"/>
                    <a:gd name="T35" fmla="*/ 2 h 379"/>
                    <a:gd name="T36" fmla="*/ 8 w 204"/>
                    <a:gd name="T37" fmla="*/ 2 h 379"/>
                    <a:gd name="T38" fmla="*/ 8 w 204"/>
                    <a:gd name="T39" fmla="*/ 10 h 379"/>
                    <a:gd name="T40" fmla="*/ 10 w 204"/>
                    <a:gd name="T41" fmla="*/ 8 h 379"/>
                    <a:gd name="T42" fmla="*/ 12 w 204"/>
                    <a:gd name="T43" fmla="*/ 6 h 379"/>
                    <a:gd name="T44" fmla="*/ 13 w 204"/>
                    <a:gd name="T45" fmla="*/ 4 h 379"/>
                    <a:gd name="T46" fmla="*/ 15 w 204"/>
                    <a:gd name="T47" fmla="*/ 3 h 379"/>
                    <a:gd name="T48" fmla="*/ 16 w 204"/>
                    <a:gd name="T49" fmla="*/ 2 h 379"/>
                    <a:gd name="T50" fmla="*/ 17 w 204"/>
                    <a:gd name="T51" fmla="*/ 1 h 379"/>
                    <a:gd name="T52" fmla="*/ 19 w 204"/>
                    <a:gd name="T53" fmla="*/ 1 h 379"/>
                    <a:gd name="T54" fmla="*/ 20 w 204"/>
                    <a:gd name="T55" fmla="*/ 0 h 379"/>
                    <a:gd name="T56" fmla="*/ 21 w 204"/>
                    <a:gd name="T57" fmla="*/ 0 h 379"/>
                    <a:gd name="T58" fmla="*/ 21 w 204"/>
                    <a:gd name="T59" fmla="*/ 1 h 379"/>
                    <a:gd name="T60" fmla="*/ 22 w 204"/>
                    <a:gd name="T61" fmla="*/ 1 h 379"/>
                    <a:gd name="T62" fmla="*/ 23 w 204"/>
                    <a:gd name="T63" fmla="*/ 1 h 379"/>
                    <a:gd name="T64" fmla="*/ 24 w 204"/>
                    <a:gd name="T65" fmla="*/ 2 h 379"/>
                    <a:gd name="T66" fmla="*/ 26 w 204"/>
                    <a:gd name="T67" fmla="*/ 4 h 379"/>
                    <a:gd name="T68" fmla="*/ 22 w 204"/>
                    <a:gd name="T69" fmla="*/ 10 h 3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4"/>
                    <a:gd name="T106" fmla="*/ 0 h 379"/>
                    <a:gd name="T107" fmla="*/ 204 w 204"/>
                    <a:gd name="T108" fmla="*/ 379 h 3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4" h="379">
                      <a:moveTo>
                        <a:pt x="170" y="78"/>
                      </a:moveTo>
                      <a:lnTo>
                        <a:pt x="163" y="72"/>
                      </a:lnTo>
                      <a:lnTo>
                        <a:pt x="157" y="66"/>
                      </a:lnTo>
                      <a:lnTo>
                        <a:pt x="152" y="64"/>
                      </a:lnTo>
                      <a:lnTo>
                        <a:pt x="145" y="63"/>
                      </a:lnTo>
                      <a:lnTo>
                        <a:pt x="141" y="63"/>
                      </a:lnTo>
                      <a:lnTo>
                        <a:pt x="136" y="64"/>
                      </a:lnTo>
                      <a:lnTo>
                        <a:pt x="131" y="66"/>
                      </a:lnTo>
                      <a:lnTo>
                        <a:pt x="126" y="70"/>
                      </a:lnTo>
                      <a:lnTo>
                        <a:pt x="116" y="77"/>
                      </a:lnTo>
                      <a:lnTo>
                        <a:pt x="106" y="88"/>
                      </a:lnTo>
                      <a:lnTo>
                        <a:pt x="94" y="102"/>
                      </a:lnTo>
                      <a:lnTo>
                        <a:pt x="82" y="119"/>
                      </a:lnTo>
                      <a:lnTo>
                        <a:pt x="70" y="138"/>
                      </a:lnTo>
                      <a:lnTo>
                        <a:pt x="57" y="161"/>
                      </a:lnTo>
                      <a:lnTo>
                        <a:pt x="57" y="379"/>
                      </a:lnTo>
                      <a:lnTo>
                        <a:pt x="0" y="379"/>
                      </a:lnTo>
                      <a:lnTo>
                        <a:pt x="0" y="10"/>
                      </a:lnTo>
                      <a:lnTo>
                        <a:pt x="57" y="10"/>
                      </a:lnTo>
                      <a:lnTo>
                        <a:pt x="57" y="78"/>
                      </a:lnTo>
                      <a:lnTo>
                        <a:pt x="74" y="58"/>
                      </a:lnTo>
                      <a:lnTo>
                        <a:pt x="89" y="41"/>
                      </a:lnTo>
                      <a:lnTo>
                        <a:pt x="102" y="28"/>
                      </a:lnTo>
                      <a:lnTo>
                        <a:pt x="114" y="17"/>
                      </a:lnTo>
                      <a:lnTo>
                        <a:pt x="124" y="10"/>
                      </a:lnTo>
                      <a:lnTo>
                        <a:pt x="134" y="4"/>
                      </a:lnTo>
                      <a:lnTo>
                        <a:pt x="144" y="1"/>
                      </a:lnTo>
                      <a:lnTo>
                        <a:pt x="155" y="0"/>
                      </a:lnTo>
                      <a:lnTo>
                        <a:pt x="160" y="0"/>
                      </a:lnTo>
                      <a:lnTo>
                        <a:pt x="166" y="2"/>
                      </a:lnTo>
                      <a:lnTo>
                        <a:pt x="172" y="4"/>
                      </a:lnTo>
                      <a:lnTo>
                        <a:pt x="177" y="7"/>
                      </a:lnTo>
                      <a:lnTo>
                        <a:pt x="190" y="16"/>
                      </a:lnTo>
                      <a:lnTo>
                        <a:pt x="204" y="29"/>
                      </a:lnTo>
                      <a:lnTo>
                        <a:pt x="170" y="78"/>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04" name="Freeform 82"/>
                <p:cNvSpPr>
                  <a:spLocks noEditPoints="1"/>
                </p:cNvSpPr>
                <p:nvPr/>
              </p:nvSpPr>
              <p:spPr bwMode="auto">
                <a:xfrm>
                  <a:off x="2364" y="3700"/>
                  <a:ext cx="163" cy="301"/>
                </a:xfrm>
                <a:custGeom>
                  <a:avLst/>
                  <a:gdLst>
                    <a:gd name="T0" fmla="*/ 18 w 326"/>
                    <a:gd name="T1" fmla="*/ 34 h 603"/>
                    <a:gd name="T2" fmla="*/ 14 w 326"/>
                    <a:gd name="T3" fmla="*/ 34 h 603"/>
                    <a:gd name="T4" fmla="*/ 11 w 326"/>
                    <a:gd name="T5" fmla="*/ 35 h 603"/>
                    <a:gd name="T6" fmla="*/ 9 w 326"/>
                    <a:gd name="T7" fmla="*/ 36 h 603"/>
                    <a:gd name="T8" fmla="*/ 7 w 326"/>
                    <a:gd name="T9" fmla="*/ 66 h 603"/>
                    <a:gd name="T10" fmla="*/ 10 w 326"/>
                    <a:gd name="T11" fmla="*/ 68 h 603"/>
                    <a:gd name="T12" fmla="*/ 14 w 326"/>
                    <a:gd name="T13" fmla="*/ 68 h 603"/>
                    <a:gd name="T14" fmla="*/ 17 w 326"/>
                    <a:gd name="T15" fmla="*/ 68 h 603"/>
                    <a:gd name="T16" fmla="*/ 19 w 326"/>
                    <a:gd name="T17" fmla="*/ 68 h 603"/>
                    <a:gd name="T18" fmla="*/ 21 w 326"/>
                    <a:gd name="T19" fmla="*/ 66 h 603"/>
                    <a:gd name="T20" fmla="*/ 25 w 326"/>
                    <a:gd name="T21" fmla="*/ 65 h 603"/>
                    <a:gd name="T22" fmla="*/ 28 w 326"/>
                    <a:gd name="T23" fmla="*/ 62 h 603"/>
                    <a:gd name="T24" fmla="*/ 29 w 326"/>
                    <a:gd name="T25" fmla="*/ 60 h 603"/>
                    <a:gd name="T26" fmla="*/ 30 w 326"/>
                    <a:gd name="T27" fmla="*/ 58 h 603"/>
                    <a:gd name="T28" fmla="*/ 31 w 326"/>
                    <a:gd name="T29" fmla="*/ 54 h 603"/>
                    <a:gd name="T30" fmla="*/ 33 w 326"/>
                    <a:gd name="T31" fmla="*/ 49 h 603"/>
                    <a:gd name="T32" fmla="*/ 32 w 326"/>
                    <a:gd name="T33" fmla="*/ 45 h 603"/>
                    <a:gd name="T34" fmla="*/ 31 w 326"/>
                    <a:gd name="T35" fmla="*/ 43 h 603"/>
                    <a:gd name="T36" fmla="*/ 30 w 326"/>
                    <a:gd name="T37" fmla="*/ 40 h 603"/>
                    <a:gd name="T38" fmla="*/ 28 w 326"/>
                    <a:gd name="T39" fmla="*/ 38 h 603"/>
                    <a:gd name="T40" fmla="*/ 26 w 326"/>
                    <a:gd name="T41" fmla="*/ 36 h 603"/>
                    <a:gd name="T42" fmla="*/ 24 w 326"/>
                    <a:gd name="T43" fmla="*/ 35 h 603"/>
                    <a:gd name="T44" fmla="*/ 21 w 326"/>
                    <a:gd name="T45" fmla="*/ 34 h 603"/>
                    <a:gd name="T46" fmla="*/ 19 w 326"/>
                    <a:gd name="T47" fmla="*/ 34 h 603"/>
                    <a:gd name="T48" fmla="*/ 11 w 326"/>
                    <a:gd name="T49" fmla="*/ 75 h 603"/>
                    <a:gd name="T50" fmla="*/ 6 w 326"/>
                    <a:gd name="T51" fmla="*/ 74 h 603"/>
                    <a:gd name="T52" fmla="*/ 3 w 326"/>
                    <a:gd name="T53" fmla="*/ 74 h 603"/>
                    <a:gd name="T54" fmla="*/ 1 w 326"/>
                    <a:gd name="T55" fmla="*/ 73 h 603"/>
                    <a:gd name="T56" fmla="*/ 0 w 326"/>
                    <a:gd name="T57" fmla="*/ 0 h 603"/>
                    <a:gd name="T58" fmla="*/ 7 w 326"/>
                    <a:gd name="T59" fmla="*/ 30 h 603"/>
                    <a:gd name="T60" fmla="*/ 10 w 326"/>
                    <a:gd name="T61" fmla="*/ 28 h 603"/>
                    <a:gd name="T62" fmla="*/ 12 w 326"/>
                    <a:gd name="T63" fmla="*/ 28 h 603"/>
                    <a:gd name="T64" fmla="*/ 17 w 326"/>
                    <a:gd name="T65" fmla="*/ 27 h 603"/>
                    <a:gd name="T66" fmla="*/ 21 w 326"/>
                    <a:gd name="T67" fmla="*/ 26 h 603"/>
                    <a:gd name="T68" fmla="*/ 25 w 326"/>
                    <a:gd name="T69" fmla="*/ 27 h 603"/>
                    <a:gd name="T70" fmla="*/ 29 w 326"/>
                    <a:gd name="T71" fmla="*/ 28 h 603"/>
                    <a:gd name="T72" fmla="*/ 33 w 326"/>
                    <a:gd name="T73" fmla="*/ 30 h 603"/>
                    <a:gd name="T74" fmla="*/ 36 w 326"/>
                    <a:gd name="T75" fmla="*/ 32 h 603"/>
                    <a:gd name="T76" fmla="*/ 38 w 326"/>
                    <a:gd name="T77" fmla="*/ 36 h 603"/>
                    <a:gd name="T78" fmla="*/ 40 w 326"/>
                    <a:gd name="T79" fmla="*/ 40 h 603"/>
                    <a:gd name="T80" fmla="*/ 41 w 326"/>
                    <a:gd name="T81" fmla="*/ 44 h 603"/>
                    <a:gd name="T82" fmla="*/ 41 w 326"/>
                    <a:gd name="T83" fmla="*/ 49 h 603"/>
                    <a:gd name="T84" fmla="*/ 41 w 326"/>
                    <a:gd name="T85" fmla="*/ 54 h 603"/>
                    <a:gd name="T86" fmla="*/ 39 w 326"/>
                    <a:gd name="T87" fmla="*/ 60 h 603"/>
                    <a:gd name="T88" fmla="*/ 37 w 326"/>
                    <a:gd name="T89" fmla="*/ 64 h 603"/>
                    <a:gd name="T90" fmla="*/ 34 w 326"/>
                    <a:gd name="T91" fmla="*/ 68 h 603"/>
                    <a:gd name="T92" fmla="*/ 31 w 326"/>
                    <a:gd name="T93" fmla="*/ 69 h 603"/>
                    <a:gd name="T94" fmla="*/ 29 w 326"/>
                    <a:gd name="T95" fmla="*/ 71 h 603"/>
                    <a:gd name="T96" fmla="*/ 25 w 326"/>
                    <a:gd name="T97" fmla="*/ 73 h 603"/>
                    <a:gd name="T98" fmla="*/ 20 w 326"/>
                    <a:gd name="T99" fmla="*/ 75 h 603"/>
                    <a:gd name="T100" fmla="*/ 14 w 326"/>
                    <a:gd name="T101" fmla="*/ 75 h 6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6"/>
                    <a:gd name="T154" fmla="*/ 0 h 603"/>
                    <a:gd name="T155" fmla="*/ 326 w 326"/>
                    <a:gd name="T156" fmla="*/ 603 h 6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6" h="603">
                      <a:moveTo>
                        <a:pt x="151" y="272"/>
                      </a:moveTo>
                      <a:lnTo>
                        <a:pt x="139" y="273"/>
                      </a:lnTo>
                      <a:lnTo>
                        <a:pt x="127" y="274"/>
                      </a:lnTo>
                      <a:lnTo>
                        <a:pt x="115" y="276"/>
                      </a:lnTo>
                      <a:lnTo>
                        <a:pt x="105" y="279"/>
                      </a:lnTo>
                      <a:lnTo>
                        <a:pt x="94" y="284"/>
                      </a:lnTo>
                      <a:lnTo>
                        <a:pt x="82" y="289"/>
                      </a:lnTo>
                      <a:lnTo>
                        <a:pt x="70" y="294"/>
                      </a:lnTo>
                      <a:lnTo>
                        <a:pt x="59" y="302"/>
                      </a:lnTo>
                      <a:lnTo>
                        <a:pt x="59" y="535"/>
                      </a:lnTo>
                      <a:lnTo>
                        <a:pt x="73" y="542"/>
                      </a:lnTo>
                      <a:lnTo>
                        <a:pt x="85" y="546"/>
                      </a:lnTo>
                      <a:lnTo>
                        <a:pt x="98" y="548"/>
                      </a:lnTo>
                      <a:lnTo>
                        <a:pt x="112" y="549"/>
                      </a:lnTo>
                      <a:lnTo>
                        <a:pt x="122" y="548"/>
                      </a:lnTo>
                      <a:lnTo>
                        <a:pt x="130" y="547"/>
                      </a:lnTo>
                      <a:lnTo>
                        <a:pt x="139" y="545"/>
                      </a:lnTo>
                      <a:lnTo>
                        <a:pt x="146" y="545"/>
                      </a:lnTo>
                      <a:lnTo>
                        <a:pt x="160" y="540"/>
                      </a:lnTo>
                      <a:lnTo>
                        <a:pt x="175" y="534"/>
                      </a:lnTo>
                      <a:lnTo>
                        <a:pt x="189" y="528"/>
                      </a:lnTo>
                      <a:lnTo>
                        <a:pt x="204" y="520"/>
                      </a:lnTo>
                      <a:lnTo>
                        <a:pt x="218" y="509"/>
                      </a:lnTo>
                      <a:lnTo>
                        <a:pt x="229" y="497"/>
                      </a:lnTo>
                      <a:lnTo>
                        <a:pt x="234" y="490"/>
                      </a:lnTo>
                      <a:lnTo>
                        <a:pt x="239" y="484"/>
                      </a:lnTo>
                      <a:lnTo>
                        <a:pt x="242" y="477"/>
                      </a:lnTo>
                      <a:lnTo>
                        <a:pt x="246" y="470"/>
                      </a:lnTo>
                      <a:lnTo>
                        <a:pt x="251" y="454"/>
                      </a:lnTo>
                      <a:lnTo>
                        <a:pt x="255" y="436"/>
                      </a:lnTo>
                      <a:lnTo>
                        <a:pt x="257" y="416"/>
                      </a:lnTo>
                      <a:lnTo>
                        <a:pt x="258" y="394"/>
                      </a:lnTo>
                      <a:lnTo>
                        <a:pt x="258" y="380"/>
                      </a:lnTo>
                      <a:lnTo>
                        <a:pt x="256" y="367"/>
                      </a:lnTo>
                      <a:lnTo>
                        <a:pt x="254" y="355"/>
                      </a:lnTo>
                      <a:lnTo>
                        <a:pt x="250" y="344"/>
                      </a:lnTo>
                      <a:lnTo>
                        <a:pt x="247" y="333"/>
                      </a:lnTo>
                      <a:lnTo>
                        <a:pt x="242" y="323"/>
                      </a:lnTo>
                      <a:lnTo>
                        <a:pt x="236" y="314"/>
                      </a:lnTo>
                      <a:lnTo>
                        <a:pt x="230" y="306"/>
                      </a:lnTo>
                      <a:lnTo>
                        <a:pt x="223" y="299"/>
                      </a:lnTo>
                      <a:lnTo>
                        <a:pt x="215" y="291"/>
                      </a:lnTo>
                      <a:lnTo>
                        <a:pt x="205" y="286"/>
                      </a:lnTo>
                      <a:lnTo>
                        <a:pt x="196" y="281"/>
                      </a:lnTo>
                      <a:lnTo>
                        <a:pt x="186" y="277"/>
                      </a:lnTo>
                      <a:lnTo>
                        <a:pt x="175" y="274"/>
                      </a:lnTo>
                      <a:lnTo>
                        <a:pt x="164" y="273"/>
                      </a:lnTo>
                      <a:lnTo>
                        <a:pt x="151" y="272"/>
                      </a:lnTo>
                      <a:close/>
                      <a:moveTo>
                        <a:pt x="112" y="603"/>
                      </a:moveTo>
                      <a:lnTo>
                        <a:pt x="93" y="602"/>
                      </a:lnTo>
                      <a:lnTo>
                        <a:pt x="74" y="600"/>
                      </a:lnTo>
                      <a:lnTo>
                        <a:pt x="55" y="596"/>
                      </a:lnTo>
                      <a:lnTo>
                        <a:pt x="39" y="593"/>
                      </a:lnTo>
                      <a:lnTo>
                        <a:pt x="29" y="592"/>
                      </a:lnTo>
                      <a:lnTo>
                        <a:pt x="19" y="590"/>
                      </a:lnTo>
                      <a:lnTo>
                        <a:pt x="10" y="587"/>
                      </a:lnTo>
                      <a:lnTo>
                        <a:pt x="0" y="584"/>
                      </a:lnTo>
                      <a:lnTo>
                        <a:pt x="0" y="0"/>
                      </a:lnTo>
                      <a:lnTo>
                        <a:pt x="59" y="0"/>
                      </a:lnTo>
                      <a:lnTo>
                        <a:pt x="59" y="243"/>
                      </a:lnTo>
                      <a:lnTo>
                        <a:pt x="72" y="236"/>
                      </a:lnTo>
                      <a:lnTo>
                        <a:pt x="82" y="231"/>
                      </a:lnTo>
                      <a:lnTo>
                        <a:pt x="92" y="227"/>
                      </a:lnTo>
                      <a:lnTo>
                        <a:pt x="103" y="224"/>
                      </a:lnTo>
                      <a:lnTo>
                        <a:pt x="118" y="220"/>
                      </a:lnTo>
                      <a:lnTo>
                        <a:pt x="135" y="217"/>
                      </a:lnTo>
                      <a:lnTo>
                        <a:pt x="152" y="215"/>
                      </a:lnTo>
                      <a:lnTo>
                        <a:pt x="170" y="214"/>
                      </a:lnTo>
                      <a:lnTo>
                        <a:pt x="187" y="215"/>
                      </a:lnTo>
                      <a:lnTo>
                        <a:pt x="203" y="217"/>
                      </a:lnTo>
                      <a:lnTo>
                        <a:pt x="219" y="221"/>
                      </a:lnTo>
                      <a:lnTo>
                        <a:pt x="233" y="227"/>
                      </a:lnTo>
                      <a:lnTo>
                        <a:pt x="247" y="234"/>
                      </a:lnTo>
                      <a:lnTo>
                        <a:pt x="260" y="243"/>
                      </a:lnTo>
                      <a:lnTo>
                        <a:pt x="272" y="253"/>
                      </a:lnTo>
                      <a:lnTo>
                        <a:pt x="283" y="263"/>
                      </a:lnTo>
                      <a:lnTo>
                        <a:pt x="292" y="276"/>
                      </a:lnTo>
                      <a:lnTo>
                        <a:pt x="301" y="290"/>
                      </a:lnTo>
                      <a:lnTo>
                        <a:pt x="308" y="305"/>
                      </a:lnTo>
                      <a:lnTo>
                        <a:pt x="315" y="320"/>
                      </a:lnTo>
                      <a:lnTo>
                        <a:pt x="320" y="337"/>
                      </a:lnTo>
                      <a:lnTo>
                        <a:pt x="323" y="355"/>
                      </a:lnTo>
                      <a:lnTo>
                        <a:pt x="325" y="375"/>
                      </a:lnTo>
                      <a:lnTo>
                        <a:pt x="326" y="394"/>
                      </a:lnTo>
                      <a:lnTo>
                        <a:pt x="325" y="417"/>
                      </a:lnTo>
                      <a:lnTo>
                        <a:pt x="322" y="439"/>
                      </a:lnTo>
                      <a:lnTo>
                        <a:pt x="318" y="460"/>
                      </a:lnTo>
                      <a:lnTo>
                        <a:pt x="311" y="480"/>
                      </a:lnTo>
                      <a:lnTo>
                        <a:pt x="303" y="498"/>
                      </a:lnTo>
                      <a:lnTo>
                        <a:pt x="293" y="516"/>
                      </a:lnTo>
                      <a:lnTo>
                        <a:pt x="281" y="531"/>
                      </a:lnTo>
                      <a:lnTo>
                        <a:pt x="269" y="546"/>
                      </a:lnTo>
                      <a:lnTo>
                        <a:pt x="261" y="552"/>
                      </a:lnTo>
                      <a:lnTo>
                        <a:pt x="254" y="559"/>
                      </a:lnTo>
                      <a:lnTo>
                        <a:pt x="246" y="564"/>
                      </a:lnTo>
                      <a:lnTo>
                        <a:pt x="238" y="570"/>
                      </a:lnTo>
                      <a:lnTo>
                        <a:pt x="219" y="580"/>
                      </a:lnTo>
                      <a:lnTo>
                        <a:pt x="201" y="588"/>
                      </a:lnTo>
                      <a:lnTo>
                        <a:pt x="181" y="594"/>
                      </a:lnTo>
                      <a:lnTo>
                        <a:pt x="159" y="600"/>
                      </a:lnTo>
                      <a:lnTo>
                        <a:pt x="136" y="602"/>
                      </a:lnTo>
                      <a:lnTo>
                        <a:pt x="112" y="603"/>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05" name="Freeform 83"/>
                <p:cNvSpPr>
                  <a:spLocks/>
                </p:cNvSpPr>
                <p:nvPr/>
              </p:nvSpPr>
              <p:spPr bwMode="auto">
                <a:xfrm>
                  <a:off x="2578" y="3807"/>
                  <a:ext cx="102" cy="190"/>
                </a:xfrm>
                <a:custGeom>
                  <a:avLst/>
                  <a:gdLst>
                    <a:gd name="T0" fmla="*/ 21 w 205"/>
                    <a:gd name="T1" fmla="*/ 10 h 379"/>
                    <a:gd name="T2" fmla="*/ 20 w 205"/>
                    <a:gd name="T3" fmla="*/ 9 h 379"/>
                    <a:gd name="T4" fmla="*/ 20 w 205"/>
                    <a:gd name="T5" fmla="*/ 9 h 379"/>
                    <a:gd name="T6" fmla="*/ 19 w 205"/>
                    <a:gd name="T7" fmla="*/ 8 h 379"/>
                    <a:gd name="T8" fmla="*/ 18 w 205"/>
                    <a:gd name="T9" fmla="*/ 8 h 379"/>
                    <a:gd name="T10" fmla="*/ 18 w 205"/>
                    <a:gd name="T11" fmla="*/ 8 h 379"/>
                    <a:gd name="T12" fmla="*/ 17 w 205"/>
                    <a:gd name="T13" fmla="*/ 8 h 379"/>
                    <a:gd name="T14" fmla="*/ 17 w 205"/>
                    <a:gd name="T15" fmla="*/ 9 h 379"/>
                    <a:gd name="T16" fmla="*/ 16 w 205"/>
                    <a:gd name="T17" fmla="*/ 9 h 379"/>
                    <a:gd name="T18" fmla="*/ 15 w 205"/>
                    <a:gd name="T19" fmla="*/ 10 h 379"/>
                    <a:gd name="T20" fmla="*/ 13 w 205"/>
                    <a:gd name="T21" fmla="*/ 11 h 379"/>
                    <a:gd name="T22" fmla="*/ 12 w 205"/>
                    <a:gd name="T23" fmla="*/ 13 h 379"/>
                    <a:gd name="T24" fmla="*/ 11 w 205"/>
                    <a:gd name="T25" fmla="*/ 15 h 379"/>
                    <a:gd name="T26" fmla="*/ 9 w 205"/>
                    <a:gd name="T27" fmla="*/ 18 h 379"/>
                    <a:gd name="T28" fmla="*/ 7 w 205"/>
                    <a:gd name="T29" fmla="*/ 21 h 379"/>
                    <a:gd name="T30" fmla="*/ 7 w 205"/>
                    <a:gd name="T31" fmla="*/ 48 h 379"/>
                    <a:gd name="T32" fmla="*/ 0 w 205"/>
                    <a:gd name="T33" fmla="*/ 48 h 379"/>
                    <a:gd name="T34" fmla="*/ 0 w 205"/>
                    <a:gd name="T35" fmla="*/ 2 h 379"/>
                    <a:gd name="T36" fmla="*/ 7 w 205"/>
                    <a:gd name="T37" fmla="*/ 2 h 379"/>
                    <a:gd name="T38" fmla="*/ 7 w 205"/>
                    <a:gd name="T39" fmla="*/ 10 h 379"/>
                    <a:gd name="T40" fmla="*/ 9 w 205"/>
                    <a:gd name="T41" fmla="*/ 8 h 379"/>
                    <a:gd name="T42" fmla="*/ 11 w 205"/>
                    <a:gd name="T43" fmla="*/ 6 h 379"/>
                    <a:gd name="T44" fmla="*/ 13 w 205"/>
                    <a:gd name="T45" fmla="*/ 4 h 379"/>
                    <a:gd name="T46" fmla="*/ 14 w 205"/>
                    <a:gd name="T47" fmla="*/ 3 h 379"/>
                    <a:gd name="T48" fmla="*/ 16 w 205"/>
                    <a:gd name="T49" fmla="*/ 2 h 379"/>
                    <a:gd name="T50" fmla="*/ 17 w 205"/>
                    <a:gd name="T51" fmla="*/ 1 h 379"/>
                    <a:gd name="T52" fmla="*/ 18 w 205"/>
                    <a:gd name="T53" fmla="*/ 1 h 379"/>
                    <a:gd name="T54" fmla="*/ 19 w 205"/>
                    <a:gd name="T55" fmla="*/ 0 h 379"/>
                    <a:gd name="T56" fmla="*/ 20 w 205"/>
                    <a:gd name="T57" fmla="*/ 0 h 379"/>
                    <a:gd name="T58" fmla="*/ 20 w 205"/>
                    <a:gd name="T59" fmla="*/ 1 h 379"/>
                    <a:gd name="T60" fmla="*/ 21 w 205"/>
                    <a:gd name="T61" fmla="*/ 1 h 379"/>
                    <a:gd name="T62" fmla="*/ 22 w 205"/>
                    <a:gd name="T63" fmla="*/ 1 h 379"/>
                    <a:gd name="T64" fmla="*/ 23 w 205"/>
                    <a:gd name="T65" fmla="*/ 2 h 379"/>
                    <a:gd name="T66" fmla="*/ 24 w 205"/>
                    <a:gd name="T67" fmla="*/ 2 h 379"/>
                    <a:gd name="T68" fmla="*/ 24 w 205"/>
                    <a:gd name="T69" fmla="*/ 3 h 379"/>
                    <a:gd name="T70" fmla="*/ 25 w 205"/>
                    <a:gd name="T71" fmla="*/ 4 h 379"/>
                    <a:gd name="T72" fmla="*/ 21 w 205"/>
                    <a:gd name="T73" fmla="*/ 10 h 3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5"/>
                    <a:gd name="T112" fmla="*/ 0 h 379"/>
                    <a:gd name="T113" fmla="*/ 205 w 205"/>
                    <a:gd name="T114" fmla="*/ 379 h 3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5" h="379">
                      <a:moveTo>
                        <a:pt x="175" y="78"/>
                      </a:moveTo>
                      <a:lnTo>
                        <a:pt x="166" y="72"/>
                      </a:lnTo>
                      <a:lnTo>
                        <a:pt x="160" y="66"/>
                      </a:lnTo>
                      <a:lnTo>
                        <a:pt x="154" y="64"/>
                      </a:lnTo>
                      <a:lnTo>
                        <a:pt x="151" y="63"/>
                      </a:lnTo>
                      <a:lnTo>
                        <a:pt x="146" y="63"/>
                      </a:lnTo>
                      <a:lnTo>
                        <a:pt x="142" y="64"/>
                      </a:lnTo>
                      <a:lnTo>
                        <a:pt x="136" y="66"/>
                      </a:lnTo>
                      <a:lnTo>
                        <a:pt x="132" y="70"/>
                      </a:lnTo>
                      <a:lnTo>
                        <a:pt x="121" y="77"/>
                      </a:lnTo>
                      <a:lnTo>
                        <a:pt x="110" y="88"/>
                      </a:lnTo>
                      <a:lnTo>
                        <a:pt x="100" y="102"/>
                      </a:lnTo>
                      <a:lnTo>
                        <a:pt x="88" y="119"/>
                      </a:lnTo>
                      <a:lnTo>
                        <a:pt x="76" y="138"/>
                      </a:lnTo>
                      <a:lnTo>
                        <a:pt x="63" y="161"/>
                      </a:lnTo>
                      <a:lnTo>
                        <a:pt x="63" y="379"/>
                      </a:lnTo>
                      <a:lnTo>
                        <a:pt x="0" y="379"/>
                      </a:lnTo>
                      <a:lnTo>
                        <a:pt x="0" y="10"/>
                      </a:lnTo>
                      <a:lnTo>
                        <a:pt x="63" y="10"/>
                      </a:lnTo>
                      <a:lnTo>
                        <a:pt x="63" y="78"/>
                      </a:lnTo>
                      <a:lnTo>
                        <a:pt x="78" y="58"/>
                      </a:lnTo>
                      <a:lnTo>
                        <a:pt x="92" y="41"/>
                      </a:lnTo>
                      <a:lnTo>
                        <a:pt x="105" y="28"/>
                      </a:lnTo>
                      <a:lnTo>
                        <a:pt x="117" y="17"/>
                      </a:lnTo>
                      <a:lnTo>
                        <a:pt x="128" y="10"/>
                      </a:lnTo>
                      <a:lnTo>
                        <a:pt x="137" y="4"/>
                      </a:lnTo>
                      <a:lnTo>
                        <a:pt x="147" y="1"/>
                      </a:lnTo>
                      <a:lnTo>
                        <a:pt x="155" y="0"/>
                      </a:lnTo>
                      <a:lnTo>
                        <a:pt x="161" y="0"/>
                      </a:lnTo>
                      <a:lnTo>
                        <a:pt x="167" y="2"/>
                      </a:lnTo>
                      <a:lnTo>
                        <a:pt x="174" y="4"/>
                      </a:lnTo>
                      <a:lnTo>
                        <a:pt x="180" y="7"/>
                      </a:lnTo>
                      <a:lnTo>
                        <a:pt x="187" y="12"/>
                      </a:lnTo>
                      <a:lnTo>
                        <a:pt x="193" y="16"/>
                      </a:lnTo>
                      <a:lnTo>
                        <a:pt x="198" y="22"/>
                      </a:lnTo>
                      <a:lnTo>
                        <a:pt x="205" y="29"/>
                      </a:lnTo>
                      <a:lnTo>
                        <a:pt x="175" y="78"/>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06" name="Freeform 84"/>
                <p:cNvSpPr>
                  <a:spLocks noEditPoints="1"/>
                </p:cNvSpPr>
                <p:nvPr/>
              </p:nvSpPr>
              <p:spPr bwMode="auto">
                <a:xfrm>
                  <a:off x="2697" y="3807"/>
                  <a:ext cx="158" cy="194"/>
                </a:xfrm>
                <a:custGeom>
                  <a:avLst/>
                  <a:gdLst>
                    <a:gd name="T0" fmla="*/ 20 w 316"/>
                    <a:gd name="T1" fmla="*/ 7 h 389"/>
                    <a:gd name="T2" fmla="*/ 19 w 316"/>
                    <a:gd name="T3" fmla="*/ 7 h 389"/>
                    <a:gd name="T4" fmla="*/ 16 w 316"/>
                    <a:gd name="T5" fmla="*/ 8 h 389"/>
                    <a:gd name="T6" fmla="*/ 14 w 316"/>
                    <a:gd name="T7" fmla="*/ 9 h 389"/>
                    <a:gd name="T8" fmla="*/ 12 w 316"/>
                    <a:gd name="T9" fmla="*/ 10 h 389"/>
                    <a:gd name="T10" fmla="*/ 11 w 316"/>
                    <a:gd name="T11" fmla="*/ 12 h 389"/>
                    <a:gd name="T12" fmla="*/ 10 w 316"/>
                    <a:gd name="T13" fmla="*/ 14 h 389"/>
                    <a:gd name="T14" fmla="*/ 9 w 316"/>
                    <a:gd name="T15" fmla="*/ 16 h 389"/>
                    <a:gd name="T16" fmla="*/ 31 w 316"/>
                    <a:gd name="T17" fmla="*/ 18 h 389"/>
                    <a:gd name="T18" fmla="*/ 30 w 316"/>
                    <a:gd name="T19" fmla="*/ 15 h 389"/>
                    <a:gd name="T20" fmla="*/ 30 w 316"/>
                    <a:gd name="T21" fmla="*/ 13 h 389"/>
                    <a:gd name="T22" fmla="*/ 29 w 316"/>
                    <a:gd name="T23" fmla="*/ 11 h 389"/>
                    <a:gd name="T24" fmla="*/ 28 w 316"/>
                    <a:gd name="T25" fmla="*/ 10 h 389"/>
                    <a:gd name="T26" fmla="*/ 27 w 316"/>
                    <a:gd name="T27" fmla="*/ 8 h 389"/>
                    <a:gd name="T28" fmla="*/ 25 w 316"/>
                    <a:gd name="T29" fmla="*/ 7 h 389"/>
                    <a:gd name="T30" fmla="*/ 23 w 316"/>
                    <a:gd name="T31" fmla="*/ 7 h 389"/>
                    <a:gd name="T32" fmla="*/ 21 w 316"/>
                    <a:gd name="T33" fmla="*/ 7 h 389"/>
                    <a:gd name="T34" fmla="*/ 8 w 316"/>
                    <a:gd name="T35" fmla="*/ 25 h 389"/>
                    <a:gd name="T36" fmla="*/ 9 w 316"/>
                    <a:gd name="T37" fmla="*/ 29 h 389"/>
                    <a:gd name="T38" fmla="*/ 10 w 316"/>
                    <a:gd name="T39" fmla="*/ 32 h 389"/>
                    <a:gd name="T40" fmla="*/ 11 w 316"/>
                    <a:gd name="T41" fmla="*/ 35 h 389"/>
                    <a:gd name="T42" fmla="*/ 13 w 316"/>
                    <a:gd name="T43" fmla="*/ 38 h 389"/>
                    <a:gd name="T44" fmla="*/ 15 w 316"/>
                    <a:gd name="T45" fmla="*/ 39 h 389"/>
                    <a:gd name="T46" fmla="*/ 19 w 316"/>
                    <a:gd name="T47" fmla="*/ 41 h 389"/>
                    <a:gd name="T48" fmla="*/ 21 w 316"/>
                    <a:gd name="T49" fmla="*/ 41 h 389"/>
                    <a:gd name="T50" fmla="*/ 24 w 316"/>
                    <a:gd name="T51" fmla="*/ 41 h 389"/>
                    <a:gd name="T52" fmla="*/ 27 w 316"/>
                    <a:gd name="T53" fmla="*/ 41 h 389"/>
                    <a:gd name="T54" fmla="*/ 30 w 316"/>
                    <a:gd name="T55" fmla="*/ 40 h 389"/>
                    <a:gd name="T56" fmla="*/ 34 w 316"/>
                    <a:gd name="T57" fmla="*/ 38 h 389"/>
                    <a:gd name="T58" fmla="*/ 39 w 316"/>
                    <a:gd name="T59" fmla="*/ 43 h 389"/>
                    <a:gd name="T60" fmla="*/ 34 w 316"/>
                    <a:gd name="T61" fmla="*/ 45 h 389"/>
                    <a:gd name="T62" fmla="*/ 29 w 316"/>
                    <a:gd name="T63" fmla="*/ 47 h 389"/>
                    <a:gd name="T64" fmla="*/ 25 w 316"/>
                    <a:gd name="T65" fmla="*/ 48 h 389"/>
                    <a:gd name="T66" fmla="*/ 21 w 316"/>
                    <a:gd name="T67" fmla="*/ 48 h 389"/>
                    <a:gd name="T68" fmla="*/ 17 w 316"/>
                    <a:gd name="T69" fmla="*/ 48 h 389"/>
                    <a:gd name="T70" fmla="*/ 12 w 316"/>
                    <a:gd name="T71" fmla="*/ 46 h 389"/>
                    <a:gd name="T72" fmla="*/ 9 w 316"/>
                    <a:gd name="T73" fmla="*/ 44 h 389"/>
                    <a:gd name="T74" fmla="*/ 5 w 316"/>
                    <a:gd name="T75" fmla="*/ 41 h 389"/>
                    <a:gd name="T76" fmla="*/ 3 w 316"/>
                    <a:gd name="T77" fmla="*/ 38 h 389"/>
                    <a:gd name="T78" fmla="*/ 1 w 316"/>
                    <a:gd name="T79" fmla="*/ 34 h 389"/>
                    <a:gd name="T80" fmla="*/ 1 w 316"/>
                    <a:gd name="T81" fmla="*/ 29 h 389"/>
                    <a:gd name="T82" fmla="*/ 0 w 316"/>
                    <a:gd name="T83" fmla="*/ 24 h 389"/>
                    <a:gd name="T84" fmla="*/ 1 w 316"/>
                    <a:gd name="T85" fmla="*/ 19 h 389"/>
                    <a:gd name="T86" fmla="*/ 1 w 316"/>
                    <a:gd name="T87" fmla="*/ 14 h 389"/>
                    <a:gd name="T88" fmla="*/ 3 w 316"/>
                    <a:gd name="T89" fmla="*/ 10 h 389"/>
                    <a:gd name="T90" fmla="*/ 6 w 316"/>
                    <a:gd name="T91" fmla="*/ 6 h 389"/>
                    <a:gd name="T92" fmla="*/ 10 w 316"/>
                    <a:gd name="T93" fmla="*/ 3 h 389"/>
                    <a:gd name="T94" fmla="*/ 12 w 316"/>
                    <a:gd name="T95" fmla="*/ 1 h 389"/>
                    <a:gd name="T96" fmla="*/ 18 w 316"/>
                    <a:gd name="T97" fmla="*/ 0 h 389"/>
                    <a:gd name="T98" fmla="*/ 22 w 316"/>
                    <a:gd name="T99" fmla="*/ 0 h 389"/>
                    <a:gd name="T100" fmla="*/ 25 w 316"/>
                    <a:gd name="T101" fmla="*/ 0 h 389"/>
                    <a:gd name="T102" fmla="*/ 29 w 316"/>
                    <a:gd name="T103" fmla="*/ 1 h 389"/>
                    <a:gd name="T104" fmla="*/ 33 w 316"/>
                    <a:gd name="T105" fmla="*/ 3 h 389"/>
                    <a:gd name="T106" fmla="*/ 35 w 316"/>
                    <a:gd name="T107" fmla="*/ 5 h 389"/>
                    <a:gd name="T108" fmla="*/ 37 w 316"/>
                    <a:gd name="T109" fmla="*/ 8 h 389"/>
                    <a:gd name="T110" fmla="*/ 39 w 316"/>
                    <a:gd name="T111" fmla="*/ 11 h 389"/>
                    <a:gd name="T112" fmla="*/ 40 w 316"/>
                    <a:gd name="T113" fmla="*/ 15 h 389"/>
                    <a:gd name="T114" fmla="*/ 40 w 316"/>
                    <a:gd name="T115" fmla="*/ 19 h 389"/>
                    <a:gd name="T116" fmla="*/ 7 w 316"/>
                    <a:gd name="T117" fmla="*/ 23 h 3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6"/>
                    <a:gd name="T178" fmla="*/ 0 h 389"/>
                    <a:gd name="T179" fmla="*/ 316 w 316"/>
                    <a:gd name="T180" fmla="*/ 389 h 3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6" h="389">
                      <a:moveTo>
                        <a:pt x="170" y="58"/>
                      </a:moveTo>
                      <a:lnTo>
                        <a:pt x="162" y="59"/>
                      </a:lnTo>
                      <a:lnTo>
                        <a:pt x="153" y="60"/>
                      </a:lnTo>
                      <a:lnTo>
                        <a:pt x="145" y="61"/>
                      </a:lnTo>
                      <a:lnTo>
                        <a:pt x="136" y="63"/>
                      </a:lnTo>
                      <a:lnTo>
                        <a:pt x="128" y="66"/>
                      </a:lnTo>
                      <a:lnTo>
                        <a:pt x="121" y="71"/>
                      </a:lnTo>
                      <a:lnTo>
                        <a:pt x="113" y="75"/>
                      </a:lnTo>
                      <a:lnTo>
                        <a:pt x="107" y="80"/>
                      </a:lnTo>
                      <a:lnTo>
                        <a:pt x="101" y="86"/>
                      </a:lnTo>
                      <a:lnTo>
                        <a:pt x="94" y="92"/>
                      </a:lnTo>
                      <a:lnTo>
                        <a:pt x="89" y="100"/>
                      </a:lnTo>
                      <a:lnTo>
                        <a:pt x="83" y="107"/>
                      </a:lnTo>
                      <a:lnTo>
                        <a:pt x="79" y="116"/>
                      </a:lnTo>
                      <a:lnTo>
                        <a:pt x="75" y="125"/>
                      </a:lnTo>
                      <a:lnTo>
                        <a:pt x="72" y="135"/>
                      </a:lnTo>
                      <a:lnTo>
                        <a:pt x="68" y="146"/>
                      </a:lnTo>
                      <a:lnTo>
                        <a:pt x="248" y="146"/>
                      </a:lnTo>
                      <a:lnTo>
                        <a:pt x="248" y="135"/>
                      </a:lnTo>
                      <a:lnTo>
                        <a:pt x="247" y="125"/>
                      </a:lnTo>
                      <a:lnTo>
                        <a:pt x="245" y="116"/>
                      </a:lnTo>
                      <a:lnTo>
                        <a:pt x="243" y="107"/>
                      </a:lnTo>
                      <a:lnTo>
                        <a:pt x="240" y="100"/>
                      </a:lnTo>
                      <a:lnTo>
                        <a:pt x="237" y="92"/>
                      </a:lnTo>
                      <a:lnTo>
                        <a:pt x="232" y="86"/>
                      </a:lnTo>
                      <a:lnTo>
                        <a:pt x="228" y="80"/>
                      </a:lnTo>
                      <a:lnTo>
                        <a:pt x="223" y="75"/>
                      </a:lnTo>
                      <a:lnTo>
                        <a:pt x="216" y="71"/>
                      </a:lnTo>
                      <a:lnTo>
                        <a:pt x="210" y="66"/>
                      </a:lnTo>
                      <a:lnTo>
                        <a:pt x="203" y="63"/>
                      </a:lnTo>
                      <a:lnTo>
                        <a:pt x="196" y="61"/>
                      </a:lnTo>
                      <a:lnTo>
                        <a:pt x="187" y="60"/>
                      </a:lnTo>
                      <a:lnTo>
                        <a:pt x="180" y="59"/>
                      </a:lnTo>
                      <a:lnTo>
                        <a:pt x="170" y="58"/>
                      </a:lnTo>
                      <a:close/>
                      <a:moveTo>
                        <a:pt x="63" y="190"/>
                      </a:moveTo>
                      <a:lnTo>
                        <a:pt x="64" y="206"/>
                      </a:lnTo>
                      <a:lnTo>
                        <a:pt x="65" y="221"/>
                      </a:lnTo>
                      <a:lnTo>
                        <a:pt x="68" y="236"/>
                      </a:lnTo>
                      <a:lnTo>
                        <a:pt x="73" y="250"/>
                      </a:lnTo>
                      <a:lnTo>
                        <a:pt x="77" y="262"/>
                      </a:lnTo>
                      <a:lnTo>
                        <a:pt x="82" y="274"/>
                      </a:lnTo>
                      <a:lnTo>
                        <a:pt x="90" y="285"/>
                      </a:lnTo>
                      <a:lnTo>
                        <a:pt x="97" y="296"/>
                      </a:lnTo>
                      <a:lnTo>
                        <a:pt x="105" y="304"/>
                      </a:lnTo>
                      <a:lnTo>
                        <a:pt x="115" y="313"/>
                      </a:lnTo>
                      <a:lnTo>
                        <a:pt x="124" y="319"/>
                      </a:lnTo>
                      <a:lnTo>
                        <a:pt x="135" y="325"/>
                      </a:lnTo>
                      <a:lnTo>
                        <a:pt x="147" y="330"/>
                      </a:lnTo>
                      <a:lnTo>
                        <a:pt x="158" y="333"/>
                      </a:lnTo>
                      <a:lnTo>
                        <a:pt x="171" y="335"/>
                      </a:lnTo>
                      <a:lnTo>
                        <a:pt x="185" y="335"/>
                      </a:lnTo>
                      <a:lnTo>
                        <a:pt x="197" y="335"/>
                      </a:lnTo>
                      <a:lnTo>
                        <a:pt x="209" y="333"/>
                      </a:lnTo>
                      <a:lnTo>
                        <a:pt x="221" y="331"/>
                      </a:lnTo>
                      <a:lnTo>
                        <a:pt x="232" y="327"/>
                      </a:lnTo>
                      <a:lnTo>
                        <a:pt x="243" y="321"/>
                      </a:lnTo>
                      <a:lnTo>
                        <a:pt x="256" y="315"/>
                      </a:lnTo>
                      <a:lnTo>
                        <a:pt x="269" y="306"/>
                      </a:lnTo>
                      <a:lnTo>
                        <a:pt x="283" y="297"/>
                      </a:lnTo>
                      <a:lnTo>
                        <a:pt x="306" y="345"/>
                      </a:lnTo>
                      <a:lnTo>
                        <a:pt x="287" y="357"/>
                      </a:lnTo>
                      <a:lnTo>
                        <a:pt x="270" y="366"/>
                      </a:lnTo>
                      <a:lnTo>
                        <a:pt x="253" y="374"/>
                      </a:lnTo>
                      <a:lnTo>
                        <a:pt x="237" y="380"/>
                      </a:lnTo>
                      <a:lnTo>
                        <a:pt x="221" y="385"/>
                      </a:lnTo>
                      <a:lnTo>
                        <a:pt x="204" y="387"/>
                      </a:lnTo>
                      <a:lnTo>
                        <a:pt x="188" y="389"/>
                      </a:lnTo>
                      <a:lnTo>
                        <a:pt x="170" y="389"/>
                      </a:lnTo>
                      <a:lnTo>
                        <a:pt x="152" y="388"/>
                      </a:lnTo>
                      <a:lnTo>
                        <a:pt x="134" y="386"/>
                      </a:lnTo>
                      <a:lnTo>
                        <a:pt x="117" y="381"/>
                      </a:lnTo>
                      <a:lnTo>
                        <a:pt x="101" y="375"/>
                      </a:lnTo>
                      <a:lnTo>
                        <a:pt x="86" y="367"/>
                      </a:lnTo>
                      <a:lnTo>
                        <a:pt x="72" y="358"/>
                      </a:lnTo>
                      <a:lnTo>
                        <a:pt x="59" y="347"/>
                      </a:lnTo>
                      <a:lnTo>
                        <a:pt x="47" y="335"/>
                      </a:lnTo>
                      <a:lnTo>
                        <a:pt x="36" y="322"/>
                      </a:lnTo>
                      <a:lnTo>
                        <a:pt x="27" y="307"/>
                      </a:lnTo>
                      <a:lnTo>
                        <a:pt x="19" y="291"/>
                      </a:lnTo>
                      <a:lnTo>
                        <a:pt x="13" y="274"/>
                      </a:lnTo>
                      <a:lnTo>
                        <a:pt x="7" y="256"/>
                      </a:lnTo>
                      <a:lnTo>
                        <a:pt x="3" y="237"/>
                      </a:lnTo>
                      <a:lnTo>
                        <a:pt x="1" y="216"/>
                      </a:lnTo>
                      <a:lnTo>
                        <a:pt x="0" y="194"/>
                      </a:lnTo>
                      <a:lnTo>
                        <a:pt x="1" y="174"/>
                      </a:lnTo>
                      <a:lnTo>
                        <a:pt x="3" y="152"/>
                      </a:lnTo>
                      <a:lnTo>
                        <a:pt x="7" y="133"/>
                      </a:lnTo>
                      <a:lnTo>
                        <a:pt x="13" y="115"/>
                      </a:lnTo>
                      <a:lnTo>
                        <a:pt x="19" y="97"/>
                      </a:lnTo>
                      <a:lnTo>
                        <a:pt x="28" y="81"/>
                      </a:lnTo>
                      <a:lnTo>
                        <a:pt x="37" y="66"/>
                      </a:lnTo>
                      <a:lnTo>
                        <a:pt x="48" y="54"/>
                      </a:lnTo>
                      <a:lnTo>
                        <a:pt x="60" y="42"/>
                      </a:lnTo>
                      <a:lnTo>
                        <a:pt x="73" y="31"/>
                      </a:lnTo>
                      <a:lnTo>
                        <a:pt x="88" y="21"/>
                      </a:lnTo>
                      <a:lnTo>
                        <a:pt x="103" y="14"/>
                      </a:lnTo>
                      <a:lnTo>
                        <a:pt x="120" y="7"/>
                      </a:lnTo>
                      <a:lnTo>
                        <a:pt x="137" y="3"/>
                      </a:lnTo>
                      <a:lnTo>
                        <a:pt x="155" y="1"/>
                      </a:lnTo>
                      <a:lnTo>
                        <a:pt x="176" y="0"/>
                      </a:lnTo>
                      <a:lnTo>
                        <a:pt x="192" y="1"/>
                      </a:lnTo>
                      <a:lnTo>
                        <a:pt x="207" y="3"/>
                      </a:lnTo>
                      <a:lnTo>
                        <a:pt x="221" y="6"/>
                      </a:lnTo>
                      <a:lnTo>
                        <a:pt x="234" y="11"/>
                      </a:lnTo>
                      <a:lnTo>
                        <a:pt x="247" y="17"/>
                      </a:lnTo>
                      <a:lnTo>
                        <a:pt x="258" y="25"/>
                      </a:lnTo>
                      <a:lnTo>
                        <a:pt x="269" y="33"/>
                      </a:lnTo>
                      <a:lnTo>
                        <a:pt x="278" y="43"/>
                      </a:lnTo>
                      <a:lnTo>
                        <a:pt x="287" y="54"/>
                      </a:lnTo>
                      <a:lnTo>
                        <a:pt x="294" y="65"/>
                      </a:lnTo>
                      <a:lnTo>
                        <a:pt x="301" y="78"/>
                      </a:lnTo>
                      <a:lnTo>
                        <a:pt x="306" y="92"/>
                      </a:lnTo>
                      <a:lnTo>
                        <a:pt x="311" y="107"/>
                      </a:lnTo>
                      <a:lnTo>
                        <a:pt x="314" y="122"/>
                      </a:lnTo>
                      <a:lnTo>
                        <a:pt x="316" y="138"/>
                      </a:lnTo>
                      <a:lnTo>
                        <a:pt x="316" y="155"/>
                      </a:lnTo>
                      <a:lnTo>
                        <a:pt x="316" y="190"/>
                      </a:lnTo>
                      <a:lnTo>
                        <a:pt x="63" y="190"/>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07" name="Freeform 85"/>
                <p:cNvSpPr>
                  <a:spLocks noEditPoints="1"/>
                </p:cNvSpPr>
                <p:nvPr/>
              </p:nvSpPr>
              <p:spPr bwMode="auto">
                <a:xfrm>
                  <a:off x="2892" y="3807"/>
                  <a:ext cx="150" cy="194"/>
                </a:xfrm>
                <a:custGeom>
                  <a:avLst/>
                  <a:gdLst>
                    <a:gd name="T0" fmla="*/ 8 w 301"/>
                    <a:gd name="T1" fmla="*/ 31 h 389"/>
                    <a:gd name="T2" fmla="*/ 8 w 301"/>
                    <a:gd name="T3" fmla="*/ 33 h 389"/>
                    <a:gd name="T4" fmla="*/ 7 w 301"/>
                    <a:gd name="T5" fmla="*/ 37 h 389"/>
                    <a:gd name="T6" fmla="*/ 9 w 301"/>
                    <a:gd name="T7" fmla="*/ 40 h 389"/>
                    <a:gd name="T8" fmla="*/ 12 w 301"/>
                    <a:gd name="T9" fmla="*/ 41 h 389"/>
                    <a:gd name="T10" fmla="*/ 16 w 301"/>
                    <a:gd name="T11" fmla="*/ 41 h 389"/>
                    <a:gd name="T12" fmla="*/ 20 w 301"/>
                    <a:gd name="T13" fmla="*/ 39 h 389"/>
                    <a:gd name="T14" fmla="*/ 26 w 301"/>
                    <a:gd name="T15" fmla="*/ 35 h 389"/>
                    <a:gd name="T16" fmla="*/ 33 w 301"/>
                    <a:gd name="T17" fmla="*/ 48 h 389"/>
                    <a:gd name="T18" fmla="*/ 29 w 301"/>
                    <a:gd name="T19" fmla="*/ 47 h 389"/>
                    <a:gd name="T20" fmla="*/ 27 w 301"/>
                    <a:gd name="T21" fmla="*/ 45 h 389"/>
                    <a:gd name="T22" fmla="*/ 26 w 301"/>
                    <a:gd name="T23" fmla="*/ 42 h 389"/>
                    <a:gd name="T24" fmla="*/ 23 w 301"/>
                    <a:gd name="T25" fmla="*/ 45 h 389"/>
                    <a:gd name="T26" fmla="*/ 17 w 301"/>
                    <a:gd name="T27" fmla="*/ 47 h 389"/>
                    <a:gd name="T28" fmla="*/ 13 w 301"/>
                    <a:gd name="T29" fmla="*/ 48 h 389"/>
                    <a:gd name="T30" fmla="*/ 9 w 301"/>
                    <a:gd name="T31" fmla="*/ 48 h 389"/>
                    <a:gd name="T32" fmla="*/ 6 w 301"/>
                    <a:gd name="T33" fmla="*/ 47 h 389"/>
                    <a:gd name="T34" fmla="*/ 3 w 301"/>
                    <a:gd name="T35" fmla="*/ 45 h 389"/>
                    <a:gd name="T36" fmla="*/ 1 w 301"/>
                    <a:gd name="T37" fmla="*/ 42 h 389"/>
                    <a:gd name="T38" fmla="*/ 0 w 301"/>
                    <a:gd name="T39" fmla="*/ 39 h 389"/>
                    <a:gd name="T40" fmla="*/ 0 w 301"/>
                    <a:gd name="T41" fmla="*/ 35 h 389"/>
                    <a:gd name="T42" fmla="*/ 0 w 301"/>
                    <a:gd name="T43" fmla="*/ 31 h 389"/>
                    <a:gd name="T44" fmla="*/ 2 w 301"/>
                    <a:gd name="T45" fmla="*/ 29 h 389"/>
                    <a:gd name="T46" fmla="*/ 4 w 301"/>
                    <a:gd name="T47" fmla="*/ 26 h 389"/>
                    <a:gd name="T48" fmla="*/ 6 w 301"/>
                    <a:gd name="T49" fmla="*/ 25 h 389"/>
                    <a:gd name="T50" fmla="*/ 10 w 301"/>
                    <a:gd name="T51" fmla="*/ 23 h 389"/>
                    <a:gd name="T52" fmla="*/ 26 w 301"/>
                    <a:gd name="T53" fmla="*/ 10 h 389"/>
                    <a:gd name="T54" fmla="*/ 25 w 301"/>
                    <a:gd name="T55" fmla="*/ 9 h 389"/>
                    <a:gd name="T56" fmla="*/ 24 w 301"/>
                    <a:gd name="T57" fmla="*/ 7 h 389"/>
                    <a:gd name="T58" fmla="*/ 21 w 301"/>
                    <a:gd name="T59" fmla="*/ 6 h 389"/>
                    <a:gd name="T60" fmla="*/ 15 w 301"/>
                    <a:gd name="T61" fmla="*/ 6 h 389"/>
                    <a:gd name="T62" fmla="*/ 12 w 301"/>
                    <a:gd name="T63" fmla="*/ 7 h 389"/>
                    <a:gd name="T64" fmla="*/ 10 w 301"/>
                    <a:gd name="T65" fmla="*/ 8 h 389"/>
                    <a:gd name="T66" fmla="*/ 10 w 301"/>
                    <a:gd name="T67" fmla="*/ 11 h 389"/>
                    <a:gd name="T68" fmla="*/ 2 w 301"/>
                    <a:gd name="T69" fmla="*/ 11 h 389"/>
                    <a:gd name="T70" fmla="*/ 2 w 301"/>
                    <a:gd name="T71" fmla="*/ 9 h 389"/>
                    <a:gd name="T72" fmla="*/ 3 w 301"/>
                    <a:gd name="T73" fmla="*/ 6 h 389"/>
                    <a:gd name="T74" fmla="*/ 5 w 301"/>
                    <a:gd name="T75" fmla="*/ 3 h 389"/>
                    <a:gd name="T76" fmla="*/ 9 w 301"/>
                    <a:gd name="T77" fmla="*/ 1 h 389"/>
                    <a:gd name="T78" fmla="*/ 13 w 301"/>
                    <a:gd name="T79" fmla="*/ 0 h 389"/>
                    <a:gd name="T80" fmla="*/ 18 w 301"/>
                    <a:gd name="T81" fmla="*/ 0 h 389"/>
                    <a:gd name="T82" fmla="*/ 23 w 301"/>
                    <a:gd name="T83" fmla="*/ 0 h 389"/>
                    <a:gd name="T84" fmla="*/ 27 w 301"/>
                    <a:gd name="T85" fmla="*/ 1 h 389"/>
                    <a:gd name="T86" fmla="*/ 30 w 301"/>
                    <a:gd name="T87" fmla="*/ 4 h 389"/>
                    <a:gd name="T88" fmla="*/ 32 w 301"/>
                    <a:gd name="T89" fmla="*/ 7 h 389"/>
                    <a:gd name="T90" fmla="*/ 33 w 301"/>
                    <a:gd name="T91" fmla="*/ 10 h 389"/>
                    <a:gd name="T92" fmla="*/ 34 w 301"/>
                    <a:gd name="T93" fmla="*/ 40 h 389"/>
                    <a:gd name="T94" fmla="*/ 34 w 301"/>
                    <a:gd name="T95" fmla="*/ 41 h 389"/>
                    <a:gd name="T96" fmla="*/ 37 w 301"/>
                    <a:gd name="T97" fmla="*/ 42 h 3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1"/>
                    <a:gd name="T148" fmla="*/ 0 h 389"/>
                    <a:gd name="T149" fmla="*/ 301 w 301"/>
                    <a:gd name="T150" fmla="*/ 389 h 3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1" h="389">
                      <a:moveTo>
                        <a:pt x="209" y="209"/>
                      </a:moveTo>
                      <a:lnTo>
                        <a:pt x="73" y="247"/>
                      </a:lnTo>
                      <a:lnTo>
                        <a:pt x="69" y="253"/>
                      </a:lnTo>
                      <a:lnTo>
                        <a:pt x="66" y="258"/>
                      </a:lnTo>
                      <a:lnTo>
                        <a:pt x="65" y="262"/>
                      </a:lnTo>
                      <a:lnTo>
                        <a:pt x="64" y="268"/>
                      </a:lnTo>
                      <a:lnTo>
                        <a:pt x="63" y="276"/>
                      </a:lnTo>
                      <a:lnTo>
                        <a:pt x="63" y="287"/>
                      </a:lnTo>
                      <a:lnTo>
                        <a:pt x="63" y="298"/>
                      </a:lnTo>
                      <a:lnTo>
                        <a:pt x="66" y="306"/>
                      </a:lnTo>
                      <a:lnTo>
                        <a:pt x="70" y="315"/>
                      </a:lnTo>
                      <a:lnTo>
                        <a:pt x="76" y="322"/>
                      </a:lnTo>
                      <a:lnTo>
                        <a:pt x="83" y="328"/>
                      </a:lnTo>
                      <a:lnTo>
                        <a:pt x="91" y="332"/>
                      </a:lnTo>
                      <a:lnTo>
                        <a:pt x="100" y="334"/>
                      </a:lnTo>
                      <a:lnTo>
                        <a:pt x="111" y="335"/>
                      </a:lnTo>
                      <a:lnTo>
                        <a:pt x="122" y="335"/>
                      </a:lnTo>
                      <a:lnTo>
                        <a:pt x="132" y="333"/>
                      </a:lnTo>
                      <a:lnTo>
                        <a:pt x="141" y="330"/>
                      </a:lnTo>
                      <a:lnTo>
                        <a:pt x="151" y="326"/>
                      </a:lnTo>
                      <a:lnTo>
                        <a:pt x="161" y="319"/>
                      </a:lnTo>
                      <a:lnTo>
                        <a:pt x="174" y="311"/>
                      </a:lnTo>
                      <a:lnTo>
                        <a:pt x="190" y="300"/>
                      </a:lnTo>
                      <a:lnTo>
                        <a:pt x="209" y="287"/>
                      </a:lnTo>
                      <a:lnTo>
                        <a:pt x="209" y="209"/>
                      </a:lnTo>
                      <a:close/>
                      <a:moveTo>
                        <a:pt x="286" y="389"/>
                      </a:moveTo>
                      <a:lnTo>
                        <a:pt x="270" y="387"/>
                      </a:lnTo>
                      <a:lnTo>
                        <a:pt x="255" y="385"/>
                      </a:lnTo>
                      <a:lnTo>
                        <a:pt x="243" y="380"/>
                      </a:lnTo>
                      <a:lnTo>
                        <a:pt x="233" y="376"/>
                      </a:lnTo>
                      <a:lnTo>
                        <a:pt x="229" y="373"/>
                      </a:lnTo>
                      <a:lnTo>
                        <a:pt x="226" y="370"/>
                      </a:lnTo>
                      <a:lnTo>
                        <a:pt x="223" y="365"/>
                      </a:lnTo>
                      <a:lnTo>
                        <a:pt x="220" y="362"/>
                      </a:lnTo>
                      <a:lnTo>
                        <a:pt x="216" y="352"/>
                      </a:lnTo>
                      <a:lnTo>
                        <a:pt x="213" y="341"/>
                      </a:lnTo>
                      <a:lnTo>
                        <a:pt x="203" y="349"/>
                      </a:lnTo>
                      <a:lnTo>
                        <a:pt x="194" y="357"/>
                      </a:lnTo>
                      <a:lnTo>
                        <a:pt x="185" y="363"/>
                      </a:lnTo>
                      <a:lnTo>
                        <a:pt x="174" y="370"/>
                      </a:lnTo>
                      <a:lnTo>
                        <a:pt x="158" y="377"/>
                      </a:lnTo>
                      <a:lnTo>
                        <a:pt x="139" y="382"/>
                      </a:lnTo>
                      <a:lnTo>
                        <a:pt x="129" y="386"/>
                      </a:lnTo>
                      <a:lnTo>
                        <a:pt x="119" y="388"/>
                      </a:lnTo>
                      <a:lnTo>
                        <a:pt x="108" y="389"/>
                      </a:lnTo>
                      <a:lnTo>
                        <a:pt x="96" y="389"/>
                      </a:lnTo>
                      <a:lnTo>
                        <a:pt x="85" y="389"/>
                      </a:lnTo>
                      <a:lnTo>
                        <a:pt x="76" y="387"/>
                      </a:lnTo>
                      <a:lnTo>
                        <a:pt x="66" y="385"/>
                      </a:lnTo>
                      <a:lnTo>
                        <a:pt x="57" y="382"/>
                      </a:lnTo>
                      <a:lnTo>
                        <a:pt x="48" y="378"/>
                      </a:lnTo>
                      <a:lnTo>
                        <a:pt x="40" y="374"/>
                      </a:lnTo>
                      <a:lnTo>
                        <a:pt x="33" y="368"/>
                      </a:lnTo>
                      <a:lnTo>
                        <a:pt x="27" y="362"/>
                      </a:lnTo>
                      <a:lnTo>
                        <a:pt x="20" y="356"/>
                      </a:lnTo>
                      <a:lnTo>
                        <a:pt x="15" y="348"/>
                      </a:lnTo>
                      <a:lnTo>
                        <a:pt x="10" y="341"/>
                      </a:lnTo>
                      <a:lnTo>
                        <a:pt x="6" y="331"/>
                      </a:lnTo>
                      <a:lnTo>
                        <a:pt x="3" y="322"/>
                      </a:lnTo>
                      <a:lnTo>
                        <a:pt x="1" y="313"/>
                      </a:lnTo>
                      <a:lnTo>
                        <a:pt x="0" y="302"/>
                      </a:lnTo>
                      <a:lnTo>
                        <a:pt x="0" y="291"/>
                      </a:lnTo>
                      <a:lnTo>
                        <a:pt x="0" y="282"/>
                      </a:lnTo>
                      <a:lnTo>
                        <a:pt x="1" y="272"/>
                      </a:lnTo>
                      <a:lnTo>
                        <a:pt x="2" y="263"/>
                      </a:lnTo>
                      <a:lnTo>
                        <a:pt x="5" y="255"/>
                      </a:lnTo>
                      <a:lnTo>
                        <a:pt x="7" y="247"/>
                      </a:lnTo>
                      <a:lnTo>
                        <a:pt x="12" y="240"/>
                      </a:lnTo>
                      <a:lnTo>
                        <a:pt x="16" y="232"/>
                      </a:lnTo>
                      <a:lnTo>
                        <a:pt x="20" y="226"/>
                      </a:lnTo>
                      <a:lnTo>
                        <a:pt x="27" y="220"/>
                      </a:lnTo>
                      <a:lnTo>
                        <a:pt x="32" y="214"/>
                      </a:lnTo>
                      <a:lnTo>
                        <a:pt x="39" y="209"/>
                      </a:lnTo>
                      <a:lnTo>
                        <a:pt x="47" y="205"/>
                      </a:lnTo>
                      <a:lnTo>
                        <a:pt x="54" y="200"/>
                      </a:lnTo>
                      <a:lnTo>
                        <a:pt x="63" y="196"/>
                      </a:lnTo>
                      <a:lnTo>
                        <a:pt x="73" y="193"/>
                      </a:lnTo>
                      <a:lnTo>
                        <a:pt x="82" y="190"/>
                      </a:lnTo>
                      <a:lnTo>
                        <a:pt x="209" y="161"/>
                      </a:lnTo>
                      <a:lnTo>
                        <a:pt x="209" y="92"/>
                      </a:lnTo>
                      <a:lnTo>
                        <a:pt x="209" y="87"/>
                      </a:lnTo>
                      <a:lnTo>
                        <a:pt x="208" y="82"/>
                      </a:lnTo>
                      <a:lnTo>
                        <a:pt x="206" y="77"/>
                      </a:lnTo>
                      <a:lnTo>
                        <a:pt x="204" y="73"/>
                      </a:lnTo>
                      <a:lnTo>
                        <a:pt x="202" y="70"/>
                      </a:lnTo>
                      <a:lnTo>
                        <a:pt x="200" y="65"/>
                      </a:lnTo>
                      <a:lnTo>
                        <a:pt x="197" y="62"/>
                      </a:lnTo>
                      <a:lnTo>
                        <a:pt x="193" y="60"/>
                      </a:lnTo>
                      <a:lnTo>
                        <a:pt x="183" y="55"/>
                      </a:lnTo>
                      <a:lnTo>
                        <a:pt x="171" y="51"/>
                      </a:lnTo>
                      <a:lnTo>
                        <a:pt x="157" y="49"/>
                      </a:lnTo>
                      <a:lnTo>
                        <a:pt x="140" y="48"/>
                      </a:lnTo>
                      <a:lnTo>
                        <a:pt x="126" y="49"/>
                      </a:lnTo>
                      <a:lnTo>
                        <a:pt x="114" y="50"/>
                      </a:lnTo>
                      <a:lnTo>
                        <a:pt x="105" y="52"/>
                      </a:lnTo>
                      <a:lnTo>
                        <a:pt x="96" y="56"/>
                      </a:lnTo>
                      <a:lnTo>
                        <a:pt x="90" y="60"/>
                      </a:lnTo>
                      <a:lnTo>
                        <a:pt x="85" y="65"/>
                      </a:lnTo>
                      <a:lnTo>
                        <a:pt x="83" y="71"/>
                      </a:lnTo>
                      <a:lnTo>
                        <a:pt x="82" y="78"/>
                      </a:lnTo>
                      <a:lnTo>
                        <a:pt x="84" y="85"/>
                      </a:lnTo>
                      <a:lnTo>
                        <a:pt x="87" y="92"/>
                      </a:lnTo>
                      <a:lnTo>
                        <a:pt x="23" y="107"/>
                      </a:lnTo>
                      <a:lnTo>
                        <a:pt x="21" y="101"/>
                      </a:lnTo>
                      <a:lnTo>
                        <a:pt x="19" y="94"/>
                      </a:lnTo>
                      <a:lnTo>
                        <a:pt x="19" y="89"/>
                      </a:lnTo>
                      <a:lnTo>
                        <a:pt x="19" y="82"/>
                      </a:lnTo>
                      <a:lnTo>
                        <a:pt x="19" y="74"/>
                      </a:lnTo>
                      <a:lnTo>
                        <a:pt x="21" y="65"/>
                      </a:lnTo>
                      <a:lnTo>
                        <a:pt x="24" y="57"/>
                      </a:lnTo>
                      <a:lnTo>
                        <a:pt x="29" y="49"/>
                      </a:lnTo>
                      <a:lnTo>
                        <a:pt x="34" y="42"/>
                      </a:lnTo>
                      <a:lnTo>
                        <a:pt x="39" y="35"/>
                      </a:lnTo>
                      <a:lnTo>
                        <a:pt x="47" y="29"/>
                      </a:lnTo>
                      <a:lnTo>
                        <a:pt x="55" y="22"/>
                      </a:lnTo>
                      <a:lnTo>
                        <a:pt x="64" y="18"/>
                      </a:lnTo>
                      <a:lnTo>
                        <a:pt x="75" y="13"/>
                      </a:lnTo>
                      <a:lnTo>
                        <a:pt x="85" y="10"/>
                      </a:lnTo>
                      <a:lnTo>
                        <a:pt x="97" y="6"/>
                      </a:lnTo>
                      <a:lnTo>
                        <a:pt x="109" y="3"/>
                      </a:lnTo>
                      <a:lnTo>
                        <a:pt x="122" y="1"/>
                      </a:lnTo>
                      <a:lnTo>
                        <a:pt x="136" y="0"/>
                      </a:lnTo>
                      <a:lnTo>
                        <a:pt x="150" y="0"/>
                      </a:lnTo>
                      <a:lnTo>
                        <a:pt x="164" y="0"/>
                      </a:lnTo>
                      <a:lnTo>
                        <a:pt x="176" y="2"/>
                      </a:lnTo>
                      <a:lnTo>
                        <a:pt x="188" y="4"/>
                      </a:lnTo>
                      <a:lnTo>
                        <a:pt x="200" y="6"/>
                      </a:lnTo>
                      <a:lnTo>
                        <a:pt x="211" y="11"/>
                      </a:lnTo>
                      <a:lnTo>
                        <a:pt x="220" y="15"/>
                      </a:lnTo>
                      <a:lnTo>
                        <a:pt x="230" y="20"/>
                      </a:lnTo>
                      <a:lnTo>
                        <a:pt x="239" y="26"/>
                      </a:lnTo>
                      <a:lnTo>
                        <a:pt x="246" y="32"/>
                      </a:lnTo>
                      <a:lnTo>
                        <a:pt x="253" y="40"/>
                      </a:lnTo>
                      <a:lnTo>
                        <a:pt x="258" y="47"/>
                      </a:lnTo>
                      <a:lnTo>
                        <a:pt x="263" y="56"/>
                      </a:lnTo>
                      <a:lnTo>
                        <a:pt x="266" y="64"/>
                      </a:lnTo>
                      <a:lnTo>
                        <a:pt x="270" y="73"/>
                      </a:lnTo>
                      <a:lnTo>
                        <a:pt x="271" y="82"/>
                      </a:lnTo>
                      <a:lnTo>
                        <a:pt x="272" y="92"/>
                      </a:lnTo>
                      <a:lnTo>
                        <a:pt x="272" y="291"/>
                      </a:lnTo>
                      <a:lnTo>
                        <a:pt x="272" y="321"/>
                      </a:lnTo>
                      <a:lnTo>
                        <a:pt x="272" y="325"/>
                      </a:lnTo>
                      <a:lnTo>
                        <a:pt x="274" y="328"/>
                      </a:lnTo>
                      <a:lnTo>
                        <a:pt x="276" y="330"/>
                      </a:lnTo>
                      <a:lnTo>
                        <a:pt x="279" y="332"/>
                      </a:lnTo>
                      <a:lnTo>
                        <a:pt x="288" y="336"/>
                      </a:lnTo>
                      <a:lnTo>
                        <a:pt x="301" y="341"/>
                      </a:lnTo>
                      <a:lnTo>
                        <a:pt x="286" y="38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08" name="Freeform 86"/>
                <p:cNvSpPr>
                  <a:spLocks/>
                </p:cNvSpPr>
                <p:nvPr/>
              </p:nvSpPr>
              <p:spPr bwMode="auto">
                <a:xfrm>
                  <a:off x="3069" y="3758"/>
                  <a:ext cx="112" cy="243"/>
                </a:xfrm>
                <a:custGeom>
                  <a:avLst/>
                  <a:gdLst>
                    <a:gd name="T0" fmla="*/ 17 w 224"/>
                    <a:gd name="T1" fmla="*/ 60 h 487"/>
                    <a:gd name="T2" fmla="*/ 15 w 224"/>
                    <a:gd name="T3" fmla="*/ 60 h 487"/>
                    <a:gd name="T4" fmla="*/ 14 w 224"/>
                    <a:gd name="T5" fmla="*/ 60 h 487"/>
                    <a:gd name="T6" fmla="*/ 14 w 224"/>
                    <a:gd name="T7" fmla="*/ 60 h 487"/>
                    <a:gd name="T8" fmla="*/ 13 w 224"/>
                    <a:gd name="T9" fmla="*/ 60 h 487"/>
                    <a:gd name="T10" fmla="*/ 13 w 224"/>
                    <a:gd name="T11" fmla="*/ 59 h 487"/>
                    <a:gd name="T12" fmla="*/ 12 w 224"/>
                    <a:gd name="T13" fmla="*/ 59 h 487"/>
                    <a:gd name="T14" fmla="*/ 11 w 224"/>
                    <a:gd name="T15" fmla="*/ 58 h 487"/>
                    <a:gd name="T16" fmla="*/ 11 w 224"/>
                    <a:gd name="T17" fmla="*/ 58 h 487"/>
                    <a:gd name="T18" fmla="*/ 10 w 224"/>
                    <a:gd name="T19" fmla="*/ 57 h 487"/>
                    <a:gd name="T20" fmla="*/ 10 w 224"/>
                    <a:gd name="T21" fmla="*/ 56 h 487"/>
                    <a:gd name="T22" fmla="*/ 9 w 224"/>
                    <a:gd name="T23" fmla="*/ 55 h 487"/>
                    <a:gd name="T24" fmla="*/ 9 w 224"/>
                    <a:gd name="T25" fmla="*/ 54 h 487"/>
                    <a:gd name="T26" fmla="*/ 9 w 224"/>
                    <a:gd name="T27" fmla="*/ 53 h 487"/>
                    <a:gd name="T28" fmla="*/ 9 w 224"/>
                    <a:gd name="T29" fmla="*/ 52 h 487"/>
                    <a:gd name="T30" fmla="*/ 7 w 224"/>
                    <a:gd name="T31" fmla="*/ 51 h 487"/>
                    <a:gd name="T32" fmla="*/ 7 w 224"/>
                    <a:gd name="T33" fmla="*/ 50 h 487"/>
                    <a:gd name="T34" fmla="*/ 7 w 224"/>
                    <a:gd name="T35" fmla="*/ 20 h 487"/>
                    <a:gd name="T36" fmla="*/ 0 w 224"/>
                    <a:gd name="T37" fmla="*/ 20 h 487"/>
                    <a:gd name="T38" fmla="*/ 0 w 224"/>
                    <a:gd name="T39" fmla="*/ 15 h 487"/>
                    <a:gd name="T40" fmla="*/ 7 w 224"/>
                    <a:gd name="T41" fmla="*/ 13 h 487"/>
                    <a:gd name="T42" fmla="*/ 7 w 224"/>
                    <a:gd name="T43" fmla="*/ 0 h 487"/>
                    <a:gd name="T44" fmla="*/ 15 w 224"/>
                    <a:gd name="T45" fmla="*/ 0 h 487"/>
                    <a:gd name="T46" fmla="*/ 15 w 224"/>
                    <a:gd name="T47" fmla="*/ 13 h 487"/>
                    <a:gd name="T48" fmla="*/ 28 w 224"/>
                    <a:gd name="T49" fmla="*/ 13 h 487"/>
                    <a:gd name="T50" fmla="*/ 28 w 224"/>
                    <a:gd name="T51" fmla="*/ 20 h 487"/>
                    <a:gd name="T52" fmla="*/ 15 w 224"/>
                    <a:gd name="T53" fmla="*/ 20 h 487"/>
                    <a:gd name="T54" fmla="*/ 15 w 224"/>
                    <a:gd name="T55" fmla="*/ 46 h 487"/>
                    <a:gd name="T56" fmla="*/ 15 w 224"/>
                    <a:gd name="T57" fmla="*/ 48 h 487"/>
                    <a:gd name="T58" fmla="*/ 15 w 224"/>
                    <a:gd name="T59" fmla="*/ 50 h 487"/>
                    <a:gd name="T60" fmla="*/ 15 w 224"/>
                    <a:gd name="T61" fmla="*/ 51 h 487"/>
                    <a:gd name="T62" fmla="*/ 15 w 224"/>
                    <a:gd name="T63" fmla="*/ 51 h 487"/>
                    <a:gd name="T64" fmla="*/ 16 w 224"/>
                    <a:gd name="T65" fmla="*/ 52 h 487"/>
                    <a:gd name="T66" fmla="*/ 17 w 224"/>
                    <a:gd name="T67" fmla="*/ 52 h 487"/>
                    <a:gd name="T68" fmla="*/ 17 w 224"/>
                    <a:gd name="T69" fmla="*/ 52 h 487"/>
                    <a:gd name="T70" fmla="*/ 17 w 224"/>
                    <a:gd name="T71" fmla="*/ 53 h 487"/>
                    <a:gd name="T72" fmla="*/ 18 w 224"/>
                    <a:gd name="T73" fmla="*/ 53 h 487"/>
                    <a:gd name="T74" fmla="*/ 18 w 224"/>
                    <a:gd name="T75" fmla="*/ 53 h 487"/>
                    <a:gd name="T76" fmla="*/ 19 w 224"/>
                    <a:gd name="T77" fmla="*/ 53 h 487"/>
                    <a:gd name="T78" fmla="*/ 19 w 224"/>
                    <a:gd name="T79" fmla="*/ 53 h 487"/>
                    <a:gd name="T80" fmla="*/ 20 w 224"/>
                    <a:gd name="T81" fmla="*/ 53 h 487"/>
                    <a:gd name="T82" fmla="*/ 21 w 224"/>
                    <a:gd name="T83" fmla="*/ 53 h 487"/>
                    <a:gd name="T84" fmla="*/ 22 w 224"/>
                    <a:gd name="T85" fmla="*/ 52 h 487"/>
                    <a:gd name="T86" fmla="*/ 23 w 224"/>
                    <a:gd name="T87" fmla="*/ 51 h 487"/>
                    <a:gd name="T88" fmla="*/ 25 w 224"/>
                    <a:gd name="T89" fmla="*/ 49 h 487"/>
                    <a:gd name="T90" fmla="*/ 28 w 224"/>
                    <a:gd name="T91" fmla="*/ 55 h 487"/>
                    <a:gd name="T92" fmla="*/ 27 w 224"/>
                    <a:gd name="T93" fmla="*/ 56 h 487"/>
                    <a:gd name="T94" fmla="*/ 25 w 224"/>
                    <a:gd name="T95" fmla="*/ 58 h 487"/>
                    <a:gd name="T96" fmla="*/ 23 w 224"/>
                    <a:gd name="T97" fmla="*/ 59 h 487"/>
                    <a:gd name="T98" fmla="*/ 22 w 224"/>
                    <a:gd name="T99" fmla="*/ 59 h 487"/>
                    <a:gd name="T100" fmla="*/ 21 w 224"/>
                    <a:gd name="T101" fmla="*/ 60 h 487"/>
                    <a:gd name="T102" fmla="*/ 19 w 224"/>
                    <a:gd name="T103" fmla="*/ 60 h 487"/>
                    <a:gd name="T104" fmla="*/ 18 w 224"/>
                    <a:gd name="T105" fmla="*/ 60 h 487"/>
                    <a:gd name="T106" fmla="*/ 17 w 224"/>
                    <a:gd name="T107" fmla="*/ 60 h 4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4"/>
                    <a:gd name="T163" fmla="*/ 0 h 487"/>
                    <a:gd name="T164" fmla="*/ 224 w 224"/>
                    <a:gd name="T165" fmla="*/ 487 h 48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4" h="487">
                      <a:moveTo>
                        <a:pt x="132" y="487"/>
                      </a:moveTo>
                      <a:lnTo>
                        <a:pt x="125" y="487"/>
                      </a:lnTo>
                      <a:lnTo>
                        <a:pt x="117" y="486"/>
                      </a:lnTo>
                      <a:lnTo>
                        <a:pt x="111" y="484"/>
                      </a:lnTo>
                      <a:lnTo>
                        <a:pt x="104" y="480"/>
                      </a:lnTo>
                      <a:lnTo>
                        <a:pt x="99" y="477"/>
                      </a:lnTo>
                      <a:lnTo>
                        <a:pt x="93" y="474"/>
                      </a:lnTo>
                      <a:lnTo>
                        <a:pt x="88" y="469"/>
                      </a:lnTo>
                      <a:lnTo>
                        <a:pt x="83" y="464"/>
                      </a:lnTo>
                      <a:lnTo>
                        <a:pt x="78" y="458"/>
                      </a:lnTo>
                      <a:lnTo>
                        <a:pt x="75" y="451"/>
                      </a:lnTo>
                      <a:lnTo>
                        <a:pt x="71" y="445"/>
                      </a:lnTo>
                      <a:lnTo>
                        <a:pt x="69" y="438"/>
                      </a:lnTo>
                      <a:lnTo>
                        <a:pt x="67" y="430"/>
                      </a:lnTo>
                      <a:lnTo>
                        <a:pt x="65" y="421"/>
                      </a:lnTo>
                      <a:lnTo>
                        <a:pt x="63" y="413"/>
                      </a:lnTo>
                      <a:lnTo>
                        <a:pt x="63" y="404"/>
                      </a:lnTo>
                      <a:lnTo>
                        <a:pt x="63" y="161"/>
                      </a:lnTo>
                      <a:lnTo>
                        <a:pt x="0" y="161"/>
                      </a:lnTo>
                      <a:lnTo>
                        <a:pt x="0" y="127"/>
                      </a:lnTo>
                      <a:lnTo>
                        <a:pt x="63" y="108"/>
                      </a:lnTo>
                      <a:lnTo>
                        <a:pt x="63" y="0"/>
                      </a:lnTo>
                      <a:lnTo>
                        <a:pt x="122" y="0"/>
                      </a:lnTo>
                      <a:lnTo>
                        <a:pt x="122" y="108"/>
                      </a:lnTo>
                      <a:lnTo>
                        <a:pt x="219" y="108"/>
                      </a:lnTo>
                      <a:lnTo>
                        <a:pt x="219" y="161"/>
                      </a:lnTo>
                      <a:lnTo>
                        <a:pt x="122" y="161"/>
                      </a:lnTo>
                      <a:lnTo>
                        <a:pt x="122" y="370"/>
                      </a:lnTo>
                      <a:lnTo>
                        <a:pt x="122" y="385"/>
                      </a:lnTo>
                      <a:lnTo>
                        <a:pt x="127" y="401"/>
                      </a:lnTo>
                      <a:lnTo>
                        <a:pt x="127" y="409"/>
                      </a:lnTo>
                      <a:lnTo>
                        <a:pt x="127" y="413"/>
                      </a:lnTo>
                      <a:lnTo>
                        <a:pt x="128" y="416"/>
                      </a:lnTo>
                      <a:lnTo>
                        <a:pt x="129" y="419"/>
                      </a:lnTo>
                      <a:lnTo>
                        <a:pt x="131" y="423"/>
                      </a:lnTo>
                      <a:lnTo>
                        <a:pt x="133" y="425"/>
                      </a:lnTo>
                      <a:lnTo>
                        <a:pt x="137" y="427"/>
                      </a:lnTo>
                      <a:lnTo>
                        <a:pt x="142" y="428"/>
                      </a:lnTo>
                      <a:lnTo>
                        <a:pt x="146" y="429"/>
                      </a:lnTo>
                      <a:lnTo>
                        <a:pt x="151" y="428"/>
                      </a:lnTo>
                      <a:lnTo>
                        <a:pt x="158" y="427"/>
                      </a:lnTo>
                      <a:lnTo>
                        <a:pt x="163" y="425"/>
                      </a:lnTo>
                      <a:lnTo>
                        <a:pt x="169" y="421"/>
                      </a:lnTo>
                      <a:lnTo>
                        <a:pt x="183" y="412"/>
                      </a:lnTo>
                      <a:lnTo>
                        <a:pt x="199" y="399"/>
                      </a:lnTo>
                      <a:lnTo>
                        <a:pt x="224" y="443"/>
                      </a:lnTo>
                      <a:lnTo>
                        <a:pt x="209" y="455"/>
                      </a:lnTo>
                      <a:lnTo>
                        <a:pt x="195" y="464"/>
                      </a:lnTo>
                      <a:lnTo>
                        <a:pt x="183" y="472"/>
                      </a:lnTo>
                      <a:lnTo>
                        <a:pt x="173" y="478"/>
                      </a:lnTo>
                      <a:lnTo>
                        <a:pt x="162" y="483"/>
                      </a:lnTo>
                      <a:lnTo>
                        <a:pt x="152" y="485"/>
                      </a:lnTo>
                      <a:lnTo>
                        <a:pt x="142" y="487"/>
                      </a:lnTo>
                      <a:lnTo>
                        <a:pt x="132" y="487"/>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09" name="Freeform 87"/>
                <p:cNvSpPr>
                  <a:spLocks/>
                </p:cNvSpPr>
                <p:nvPr/>
              </p:nvSpPr>
              <p:spPr bwMode="auto">
                <a:xfrm>
                  <a:off x="3220" y="3700"/>
                  <a:ext cx="153" cy="297"/>
                </a:xfrm>
                <a:custGeom>
                  <a:avLst/>
                  <a:gdLst>
                    <a:gd name="T0" fmla="*/ 30 w 307"/>
                    <a:gd name="T1" fmla="*/ 75 h 593"/>
                    <a:gd name="T2" fmla="*/ 30 w 307"/>
                    <a:gd name="T3" fmla="*/ 42 h 593"/>
                    <a:gd name="T4" fmla="*/ 30 w 307"/>
                    <a:gd name="T5" fmla="*/ 40 h 593"/>
                    <a:gd name="T6" fmla="*/ 30 w 307"/>
                    <a:gd name="T7" fmla="*/ 39 h 593"/>
                    <a:gd name="T8" fmla="*/ 30 w 307"/>
                    <a:gd name="T9" fmla="*/ 38 h 593"/>
                    <a:gd name="T10" fmla="*/ 29 w 307"/>
                    <a:gd name="T11" fmla="*/ 37 h 593"/>
                    <a:gd name="T12" fmla="*/ 29 w 307"/>
                    <a:gd name="T13" fmla="*/ 36 h 593"/>
                    <a:gd name="T14" fmla="*/ 29 w 307"/>
                    <a:gd name="T15" fmla="*/ 36 h 593"/>
                    <a:gd name="T16" fmla="*/ 28 w 307"/>
                    <a:gd name="T17" fmla="*/ 35 h 593"/>
                    <a:gd name="T18" fmla="*/ 28 w 307"/>
                    <a:gd name="T19" fmla="*/ 35 h 593"/>
                    <a:gd name="T20" fmla="*/ 27 w 307"/>
                    <a:gd name="T21" fmla="*/ 35 h 593"/>
                    <a:gd name="T22" fmla="*/ 26 w 307"/>
                    <a:gd name="T23" fmla="*/ 35 h 593"/>
                    <a:gd name="T24" fmla="*/ 26 w 307"/>
                    <a:gd name="T25" fmla="*/ 35 h 593"/>
                    <a:gd name="T26" fmla="*/ 25 w 307"/>
                    <a:gd name="T27" fmla="*/ 34 h 593"/>
                    <a:gd name="T28" fmla="*/ 24 w 307"/>
                    <a:gd name="T29" fmla="*/ 35 h 593"/>
                    <a:gd name="T30" fmla="*/ 23 w 307"/>
                    <a:gd name="T31" fmla="*/ 35 h 593"/>
                    <a:gd name="T32" fmla="*/ 22 w 307"/>
                    <a:gd name="T33" fmla="*/ 35 h 593"/>
                    <a:gd name="T34" fmla="*/ 21 w 307"/>
                    <a:gd name="T35" fmla="*/ 35 h 593"/>
                    <a:gd name="T36" fmla="*/ 20 w 307"/>
                    <a:gd name="T37" fmla="*/ 35 h 593"/>
                    <a:gd name="T38" fmla="*/ 19 w 307"/>
                    <a:gd name="T39" fmla="*/ 36 h 593"/>
                    <a:gd name="T40" fmla="*/ 18 w 307"/>
                    <a:gd name="T41" fmla="*/ 36 h 593"/>
                    <a:gd name="T42" fmla="*/ 17 w 307"/>
                    <a:gd name="T43" fmla="*/ 37 h 593"/>
                    <a:gd name="T44" fmla="*/ 15 w 307"/>
                    <a:gd name="T45" fmla="*/ 39 h 593"/>
                    <a:gd name="T46" fmla="*/ 13 w 307"/>
                    <a:gd name="T47" fmla="*/ 41 h 593"/>
                    <a:gd name="T48" fmla="*/ 10 w 307"/>
                    <a:gd name="T49" fmla="*/ 44 h 593"/>
                    <a:gd name="T50" fmla="*/ 7 w 307"/>
                    <a:gd name="T51" fmla="*/ 47 h 593"/>
                    <a:gd name="T52" fmla="*/ 7 w 307"/>
                    <a:gd name="T53" fmla="*/ 75 h 593"/>
                    <a:gd name="T54" fmla="*/ 0 w 307"/>
                    <a:gd name="T55" fmla="*/ 75 h 593"/>
                    <a:gd name="T56" fmla="*/ 0 w 307"/>
                    <a:gd name="T57" fmla="*/ 0 h 593"/>
                    <a:gd name="T58" fmla="*/ 7 w 307"/>
                    <a:gd name="T59" fmla="*/ 0 h 593"/>
                    <a:gd name="T60" fmla="*/ 7 w 307"/>
                    <a:gd name="T61" fmla="*/ 38 h 593"/>
                    <a:gd name="T62" fmla="*/ 9 w 307"/>
                    <a:gd name="T63" fmla="*/ 36 h 593"/>
                    <a:gd name="T64" fmla="*/ 11 w 307"/>
                    <a:gd name="T65" fmla="*/ 34 h 593"/>
                    <a:gd name="T66" fmla="*/ 12 w 307"/>
                    <a:gd name="T67" fmla="*/ 33 h 593"/>
                    <a:gd name="T68" fmla="*/ 14 w 307"/>
                    <a:gd name="T69" fmla="*/ 32 h 593"/>
                    <a:gd name="T70" fmla="*/ 15 w 307"/>
                    <a:gd name="T71" fmla="*/ 31 h 593"/>
                    <a:gd name="T72" fmla="*/ 16 w 307"/>
                    <a:gd name="T73" fmla="*/ 30 h 593"/>
                    <a:gd name="T74" fmla="*/ 18 w 307"/>
                    <a:gd name="T75" fmla="*/ 29 h 593"/>
                    <a:gd name="T76" fmla="*/ 19 w 307"/>
                    <a:gd name="T77" fmla="*/ 29 h 593"/>
                    <a:gd name="T78" fmla="*/ 21 w 307"/>
                    <a:gd name="T79" fmla="*/ 28 h 593"/>
                    <a:gd name="T80" fmla="*/ 22 w 307"/>
                    <a:gd name="T81" fmla="*/ 27 h 593"/>
                    <a:gd name="T82" fmla="*/ 24 w 307"/>
                    <a:gd name="T83" fmla="*/ 27 h 593"/>
                    <a:gd name="T84" fmla="*/ 26 w 307"/>
                    <a:gd name="T85" fmla="*/ 27 h 593"/>
                    <a:gd name="T86" fmla="*/ 27 w 307"/>
                    <a:gd name="T87" fmla="*/ 27 h 593"/>
                    <a:gd name="T88" fmla="*/ 29 w 307"/>
                    <a:gd name="T89" fmla="*/ 27 h 593"/>
                    <a:gd name="T90" fmla="*/ 30 w 307"/>
                    <a:gd name="T91" fmla="*/ 28 h 593"/>
                    <a:gd name="T92" fmla="*/ 31 w 307"/>
                    <a:gd name="T93" fmla="*/ 28 h 593"/>
                    <a:gd name="T94" fmla="*/ 32 w 307"/>
                    <a:gd name="T95" fmla="*/ 28 h 593"/>
                    <a:gd name="T96" fmla="*/ 33 w 307"/>
                    <a:gd name="T97" fmla="*/ 29 h 593"/>
                    <a:gd name="T98" fmla="*/ 34 w 307"/>
                    <a:gd name="T99" fmla="*/ 30 h 593"/>
                    <a:gd name="T100" fmla="*/ 35 w 307"/>
                    <a:gd name="T101" fmla="*/ 30 h 593"/>
                    <a:gd name="T102" fmla="*/ 35 w 307"/>
                    <a:gd name="T103" fmla="*/ 31 h 593"/>
                    <a:gd name="T104" fmla="*/ 36 w 307"/>
                    <a:gd name="T105" fmla="*/ 32 h 593"/>
                    <a:gd name="T106" fmla="*/ 37 w 307"/>
                    <a:gd name="T107" fmla="*/ 33 h 593"/>
                    <a:gd name="T108" fmla="*/ 37 w 307"/>
                    <a:gd name="T109" fmla="*/ 34 h 593"/>
                    <a:gd name="T110" fmla="*/ 37 w 307"/>
                    <a:gd name="T111" fmla="*/ 36 h 593"/>
                    <a:gd name="T112" fmla="*/ 38 w 307"/>
                    <a:gd name="T113" fmla="*/ 37 h 593"/>
                    <a:gd name="T114" fmla="*/ 38 w 307"/>
                    <a:gd name="T115" fmla="*/ 38 h 593"/>
                    <a:gd name="T116" fmla="*/ 38 w 307"/>
                    <a:gd name="T117" fmla="*/ 40 h 593"/>
                    <a:gd name="T118" fmla="*/ 38 w 307"/>
                    <a:gd name="T119" fmla="*/ 75 h 593"/>
                    <a:gd name="T120" fmla="*/ 30 w 307"/>
                    <a:gd name="T121" fmla="*/ 75 h 5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7"/>
                    <a:gd name="T184" fmla="*/ 0 h 593"/>
                    <a:gd name="T185" fmla="*/ 307 w 307"/>
                    <a:gd name="T186" fmla="*/ 593 h 5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7" h="593">
                      <a:moveTo>
                        <a:pt x="243" y="593"/>
                      </a:moveTo>
                      <a:lnTo>
                        <a:pt x="243" y="331"/>
                      </a:lnTo>
                      <a:lnTo>
                        <a:pt x="242" y="316"/>
                      </a:lnTo>
                      <a:lnTo>
                        <a:pt x="242" y="306"/>
                      </a:lnTo>
                      <a:lnTo>
                        <a:pt x="241" y="299"/>
                      </a:lnTo>
                      <a:lnTo>
                        <a:pt x="238" y="292"/>
                      </a:lnTo>
                      <a:lnTo>
                        <a:pt x="236" y="287"/>
                      </a:lnTo>
                      <a:lnTo>
                        <a:pt x="233" y="283"/>
                      </a:lnTo>
                      <a:lnTo>
                        <a:pt x="229" y="279"/>
                      </a:lnTo>
                      <a:lnTo>
                        <a:pt x="225" y="276"/>
                      </a:lnTo>
                      <a:lnTo>
                        <a:pt x="220" y="275"/>
                      </a:lnTo>
                      <a:lnTo>
                        <a:pt x="214" y="273"/>
                      </a:lnTo>
                      <a:lnTo>
                        <a:pt x="209" y="273"/>
                      </a:lnTo>
                      <a:lnTo>
                        <a:pt x="204" y="272"/>
                      </a:lnTo>
                      <a:lnTo>
                        <a:pt x="196" y="273"/>
                      </a:lnTo>
                      <a:lnTo>
                        <a:pt x="190" y="273"/>
                      </a:lnTo>
                      <a:lnTo>
                        <a:pt x="182" y="275"/>
                      </a:lnTo>
                      <a:lnTo>
                        <a:pt x="175" y="277"/>
                      </a:lnTo>
                      <a:lnTo>
                        <a:pt x="166" y="280"/>
                      </a:lnTo>
                      <a:lnTo>
                        <a:pt x="159" y="284"/>
                      </a:lnTo>
                      <a:lnTo>
                        <a:pt x="151" y="288"/>
                      </a:lnTo>
                      <a:lnTo>
                        <a:pt x="143" y="293"/>
                      </a:lnTo>
                      <a:lnTo>
                        <a:pt x="126" y="307"/>
                      </a:lnTo>
                      <a:lnTo>
                        <a:pt x="106" y="323"/>
                      </a:lnTo>
                      <a:lnTo>
                        <a:pt x="86" y="345"/>
                      </a:lnTo>
                      <a:lnTo>
                        <a:pt x="63" y="369"/>
                      </a:lnTo>
                      <a:lnTo>
                        <a:pt x="63" y="593"/>
                      </a:lnTo>
                      <a:lnTo>
                        <a:pt x="0" y="593"/>
                      </a:lnTo>
                      <a:lnTo>
                        <a:pt x="0" y="0"/>
                      </a:lnTo>
                      <a:lnTo>
                        <a:pt x="63" y="0"/>
                      </a:lnTo>
                      <a:lnTo>
                        <a:pt x="63" y="302"/>
                      </a:lnTo>
                      <a:lnTo>
                        <a:pt x="78" y="284"/>
                      </a:lnTo>
                      <a:lnTo>
                        <a:pt x="89" y="272"/>
                      </a:lnTo>
                      <a:lnTo>
                        <a:pt x="99" y="262"/>
                      </a:lnTo>
                      <a:lnTo>
                        <a:pt x="112" y="253"/>
                      </a:lnTo>
                      <a:lnTo>
                        <a:pt x="122" y="244"/>
                      </a:lnTo>
                      <a:lnTo>
                        <a:pt x="134" y="236"/>
                      </a:lnTo>
                      <a:lnTo>
                        <a:pt x="146" y="230"/>
                      </a:lnTo>
                      <a:lnTo>
                        <a:pt x="159" y="225"/>
                      </a:lnTo>
                      <a:lnTo>
                        <a:pt x="171" y="219"/>
                      </a:lnTo>
                      <a:lnTo>
                        <a:pt x="183" y="216"/>
                      </a:lnTo>
                      <a:lnTo>
                        <a:pt x="196" y="215"/>
                      </a:lnTo>
                      <a:lnTo>
                        <a:pt x="209" y="214"/>
                      </a:lnTo>
                      <a:lnTo>
                        <a:pt x="220" y="214"/>
                      </a:lnTo>
                      <a:lnTo>
                        <a:pt x="232" y="215"/>
                      </a:lnTo>
                      <a:lnTo>
                        <a:pt x="241" y="217"/>
                      </a:lnTo>
                      <a:lnTo>
                        <a:pt x="251" y="220"/>
                      </a:lnTo>
                      <a:lnTo>
                        <a:pt x="259" y="224"/>
                      </a:lnTo>
                      <a:lnTo>
                        <a:pt x="267" y="228"/>
                      </a:lnTo>
                      <a:lnTo>
                        <a:pt x="274" y="233"/>
                      </a:lnTo>
                      <a:lnTo>
                        <a:pt x="281" y="240"/>
                      </a:lnTo>
                      <a:lnTo>
                        <a:pt x="287" y="246"/>
                      </a:lnTo>
                      <a:lnTo>
                        <a:pt x="292" y="254"/>
                      </a:lnTo>
                      <a:lnTo>
                        <a:pt x="296" y="262"/>
                      </a:lnTo>
                      <a:lnTo>
                        <a:pt x="300" y="272"/>
                      </a:lnTo>
                      <a:lnTo>
                        <a:pt x="302" y="281"/>
                      </a:lnTo>
                      <a:lnTo>
                        <a:pt x="304" y="292"/>
                      </a:lnTo>
                      <a:lnTo>
                        <a:pt x="306" y="304"/>
                      </a:lnTo>
                      <a:lnTo>
                        <a:pt x="307" y="316"/>
                      </a:lnTo>
                      <a:lnTo>
                        <a:pt x="307" y="593"/>
                      </a:lnTo>
                      <a:lnTo>
                        <a:pt x="243" y="593"/>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10" name="Freeform 88"/>
                <p:cNvSpPr>
                  <a:spLocks noEditPoints="1"/>
                </p:cNvSpPr>
                <p:nvPr/>
              </p:nvSpPr>
              <p:spPr bwMode="auto">
                <a:xfrm>
                  <a:off x="3524" y="3807"/>
                  <a:ext cx="182" cy="194"/>
                </a:xfrm>
                <a:custGeom>
                  <a:avLst/>
                  <a:gdLst>
                    <a:gd name="T0" fmla="*/ 20 w 365"/>
                    <a:gd name="T1" fmla="*/ 7 h 389"/>
                    <a:gd name="T2" fmla="*/ 15 w 365"/>
                    <a:gd name="T3" fmla="*/ 9 h 389"/>
                    <a:gd name="T4" fmla="*/ 12 w 365"/>
                    <a:gd name="T5" fmla="*/ 12 h 389"/>
                    <a:gd name="T6" fmla="*/ 10 w 365"/>
                    <a:gd name="T7" fmla="*/ 16 h 389"/>
                    <a:gd name="T8" fmla="*/ 8 w 365"/>
                    <a:gd name="T9" fmla="*/ 20 h 389"/>
                    <a:gd name="T10" fmla="*/ 8 w 365"/>
                    <a:gd name="T11" fmla="*/ 26 h 389"/>
                    <a:gd name="T12" fmla="*/ 9 w 365"/>
                    <a:gd name="T13" fmla="*/ 31 h 389"/>
                    <a:gd name="T14" fmla="*/ 11 w 365"/>
                    <a:gd name="T15" fmla="*/ 35 h 389"/>
                    <a:gd name="T16" fmla="*/ 14 w 365"/>
                    <a:gd name="T17" fmla="*/ 39 h 389"/>
                    <a:gd name="T18" fmla="*/ 18 w 365"/>
                    <a:gd name="T19" fmla="*/ 41 h 389"/>
                    <a:gd name="T20" fmla="*/ 23 w 365"/>
                    <a:gd name="T21" fmla="*/ 41 h 389"/>
                    <a:gd name="T22" fmla="*/ 27 w 365"/>
                    <a:gd name="T23" fmla="*/ 41 h 389"/>
                    <a:gd name="T24" fmla="*/ 31 w 365"/>
                    <a:gd name="T25" fmla="*/ 39 h 389"/>
                    <a:gd name="T26" fmla="*/ 34 w 365"/>
                    <a:gd name="T27" fmla="*/ 35 h 389"/>
                    <a:gd name="T28" fmla="*/ 36 w 365"/>
                    <a:gd name="T29" fmla="*/ 31 h 389"/>
                    <a:gd name="T30" fmla="*/ 36 w 365"/>
                    <a:gd name="T31" fmla="*/ 26 h 389"/>
                    <a:gd name="T32" fmla="*/ 36 w 365"/>
                    <a:gd name="T33" fmla="*/ 20 h 389"/>
                    <a:gd name="T34" fmla="*/ 35 w 365"/>
                    <a:gd name="T35" fmla="*/ 16 h 389"/>
                    <a:gd name="T36" fmla="*/ 33 w 365"/>
                    <a:gd name="T37" fmla="*/ 12 h 389"/>
                    <a:gd name="T38" fmla="*/ 29 w 365"/>
                    <a:gd name="T39" fmla="*/ 9 h 389"/>
                    <a:gd name="T40" fmla="*/ 25 w 365"/>
                    <a:gd name="T41" fmla="*/ 7 h 389"/>
                    <a:gd name="T42" fmla="*/ 23 w 365"/>
                    <a:gd name="T43" fmla="*/ 48 h 389"/>
                    <a:gd name="T44" fmla="*/ 16 w 365"/>
                    <a:gd name="T45" fmla="*/ 47 h 389"/>
                    <a:gd name="T46" fmla="*/ 10 w 365"/>
                    <a:gd name="T47" fmla="*/ 44 h 389"/>
                    <a:gd name="T48" fmla="*/ 5 w 365"/>
                    <a:gd name="T49" fmla="*/ 39 h 389"/>
                    <a:gd name="T50" fmla="*/ 1 w 365"/>
                    <a:gd name="T51" fmla="*/ 33 h 389"/>
                    <a:gd name="T52" fmla="*/ 0 w 365"/>
                    <a:gd name="T53" fmla="*/ 26 h 389"/>
                    <a:gd name="T54" fmla="*/ 0 w 365"/>
                    <a:gd name="T55" fmla="*/ 19 h 389"/>
                    <a:gd name="T56" fmla="*/ 2 w 365"/>
                    <a:gd name="T57" fmla="*/ 12 h 389"/>
                    <a:gd name="T58" fmla="*/ 6 w 365"/>
                    <a:gd name="T59" fmla="*/ 7 h 389"/>
                    <a:gd name="T60" fmla="*/ 12 w 365"/>
                    <a:gd name="T61" fmla="*/ 3 h 389"/>
                    <a:gd name="T62" fmla="*/ 18 w 365"/>
                    <a:gd name="T63" fmla="*/ 0 h 389"/>
                    <a:gd name="T64" fmla="*/ 25 w 365"/>
                    <a:gd name="T65" fmla="*/ 0 h 389"/>
                    <a:gd name="T66" fmla="*/ 31 w 365"/>
                    <a:gd name="T67" fmla="*/ 1 h 389"/>
                    <a:gd name="T68" fmla="*/ 37 w 365"/>
                    <a:gd name="T69" fmla="*/ 5 h 389"/>
                    <a:gd name="T70" fmla="*/ 41 w 365"/>
                    <a:gd name="T71" fmla="*/ 10 h 389"/>
                    <a:gd name="T72" fmla="*/ 44 w 365"/>
                    <a:gd name="T73" fmla="*/ 17 h 389"/>
                    <a:gd name="T74" fmla="*/ 45 w 365"/>
                    <a:gd name="T75" fmla="*/ 24 h 389"/>
                    <a:gd name="T76" fmla="*/ 44 w 365"/>
                    <a:gd name="T77" fmla="*/ 31 h 389"/>
                    <a:gd name="T78" fmla="*/ 41 w 365"/>
                    <a:gd name="T79" fmla="*/ 37 h 389"/>
                    <a:gd name="T80" fmla="*/ 37 w 365"/>
                    <a:gd name="T81" fmla="*/ 43 h 389"/>
                    <a:gd name="T82" fmla="*/ 31 w 365"/>
                    <a:gd name="T83" fmla="*/ 46 h 389"/>
                    <a:gd name="T84" fmla="*/ 25 w 365"/>
                    <a:gd name="T85" fmla="*/ 48 h 3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5"/>
                    <a:gd name="T130" fmla="*/ 0 h 389"/>
                    <a:gd name="T131" fmla="*/ 365 w 365"/>
                    <a:gd name="T132" fmla="*/ 389 h 3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5" h="389">
                      <a:moveTo>
                        <a:pt x="185" y="58"/>
                      </a:moveTo>
                      <a:lnTo>
                        <a:pt x="172" y="59"/>
                      </a:lnTo>
                      <a:lnTo>
                        <a:pt x="160" y="61"/>
                      </a:lnTo>
                      <a:lnTo>
                        <a:pt x="148" y="64"/>
                      </a:lnTo>
                      <a:lnTo>
                        <a:pt x="138" y="69"/>
                      </a:lnTo>
                      <a:lnTo>
                        <a:pt x="127" y="74"/>
                      </a:lnTo>
                      <a:lnTo>
                        <a:pt x="117" y="80"/>
                      </a:lnTo>
                      <a:lnTo>
                        <a:pt x="109" y="89"/>
                      </a:lnTo>
                      <a:lnTo>
                        <a:pt x="100" y="97"/>
                      </a:lnTo>
                      <a:lnTo>
                        <a:pt x="93" y="107"/>
                      </a:lnTo>
                      <a:lnTo>
                        <a:pt x="86" y="117"/>
                      </a:lnTo>
                      <a:lnTo>
                        <a:pt x="81" y="129"/>
                      </a:lnTo>
                      <a:lnTo>
                        <a:pt x="77" y="140"/>
                      </a:lnTo>
                      <a:lnTo>
                        <a:pt x="72" y="153"/>
                      </a:lnTo>
                      <a:lnTo>
                        <a:pt x="70" y="166"/>
                      </a:lnTo>
                      <a:lnTo>
                        <a:pt x="68" y="180"/>
                      </a:lnTo>
                      <a:lnTo>
                        <a:pt x="68" y="194"/>
                      </a:lnTo>
                      <a:lnTo>
                        <a:pt x="68" y="209"/>
                      </a:lnTo>
                      <a:lnTo>
                        <a:pt x="70" y="223"/>
                      </a:lnTo>
                      <a:lnTo>
                        <a:pt x="72" y="237"/>
                      </a:lnTo>
                      <a:lnTo>
                        <a:pt x="77" y="250"/>
                      </a:lnTo>
                      <a:lnTo>
                        <a:pt x="81" y="261"/>
                      </a:lnTo>
                      <a:lnTo>
                        <a:pt x="86" y="273"/>
                      </a:lnTo>
                      <a:lnTo>
                        <a:pt x="93" y="284"/>
                      </a:lnTo>
                      <a:lnTo>
                        <a:pt x="100" y="295"/>
                      </a:lnTo>
                      <a:lnTo>
                        <a:pt x="109" y="303"/>
                      </a:lnTo>
                      <a:lnTo>
                        <a:pt x="117" y="312"/>
                      </a:lnTo>
                      <a:lnTo>
                        <a:pt x="127" y="318"/>
                      </a:lnTo>
                      <a:lnTo>
                        <a:pt x="138" y="325"/>
                      </a:lnTo>
                      <a:lnTo>
                        <a:pt x="148" y="329"/>
                      </a:lnTo>
                      <a:lnTo>
                        <a:pt x="160" y="332"/>
                      </a:lnTo>
                      <a:lnTo>
                        <a:pt x="172" y="334"/>
                      </a:lnTo>
                      <a:lnTo>
                        <a:pt x="185" y="335"/>
                      </a:lnTo>
                      <a:lnTo>
                        <a:pt x="196" y="334"/>
                      </a:lnTo>
                      <a:lnTo>
                        <a:pt x="207" y="332"/>
                      </a:lnTo>
                      <a:lnTo>
                        <a:pt x="218" y="329"/>
                      </a:lnTo>
                      <a:lnTo>
                        <a:pt x="229" y="325"/>
                      </a:lnTo>
                      <a:lnTo>
                        <a:pt x="238" y="318"/>
                      </a:lnTo>
                      <a:lnTo>
                        <a:pt x="248" y="312"/>
                      </a:lnTo>
                      <a:lnTo>
                        <a:pt x="257" y="303"/>
                      </a:lnTo>
                      <a:lnTo>
                        <a:pt x="264" y="295"/>
                      </a:lnTo>
                      <a:lnTo>
                        <a:pt x="272" y="284"/>
                      </a:lnTo>
                      <a:lnTo>
                        <a:pt x="278" y="273"/>
                      </a:lnTo>
                      <a:lnTo>
                        <a:pt x="283" y="261"/>
                      </a:lnTo>
                      <a:lnTo>
                        <a:pt x="288" y="250"/>
                      </a:lnTo>
                      <a:lnTo>
                        <a:pt x="291" y="237"/>
                      </a:lnTo>
                      <a:lnTo>
                        <a:pt x="294" y="223"/>
                      </a:lnTo>
                      <a:lnTo>
                        <a:pt x="295" y="209"/>
                      </a:lnTo>
                      <a:lnTo>
                        <a:pt x="296" y="194"/>
                      </a:lnTo>
                      <a:lnTo>
                        <a:pt x="295" y="180"/>
                      </a:lnTo>
                      <a:lnTo>
                        <a:pt x="294" y="166"/>
                      </a:lnTo>
                      <a:lnTo>
                        <a:pt x="291" y="153"/>
                      </a:lnTo>
                      <a:lnTo>
                        <a:pt x="288" y="140"/>
                      </a:lnTo>
                      <a:lnTo>
                        <a:pt x="283" y="129"/>
                      </a:lnTo>
                      <a:lnTo>
                        <a:pt x="278" y="117"/>
                      </a:lnTo>
                      <a:lnTo>
                        <a:pt x="272" y="107"/>
                      </a:lnTo>
                      <a:lnTo>
                        <a:pt x="264" y="97"/>
                      </a:lnTo>
                      <a:lnTo>
                        <a:pt x="257" y="89"/>
                      </a:lnTo>
                      <a:lnTo>
                        <a:pt x="248" y="80"/>
                      </a:lnTo>
                      <a:lnTo>
                        <a:pt x="238" y="74"/>
                      </a:lnTo>
                      <a:lnTo>
                        <a:pt x="229" y="69"/>
                      </a:lnTo>
                      <a:lnTo>
                        <a:pt x="218" y="64"/>
                      </a:lnTo>
                      <a:lnTo>
                        <a:pt x="207" y="61"/>
                      </a:lnTo>
                      <a:lnTo>
                        <a:pt x="196" y="59"/>
                      </a:lnTo>
                      <a:lnTo>
                        <a:pt x="185" y="58"/>
                      </a:lnTo>
                      <a:close/>
                      <a:moveTo>
                        <a:pt x="185" y="389"/>
                      </a:moveTo>
                      <a:lnTo>
                        <a:pt x="166" y="388"/>
                      </a:lnTo>
                      <a:lnTo>
                        <a:pt x="147" y="385"/>
                      </a:lnTo>
                      <a:lnTo>
                        <a:pt x="129" y="380"/>
                      </a:lnTo>
                      <a:lnTo>
                        <a:pt x="112" y="374"/>
                      </a:lnTo>
                      <a:lnTo>
                        <a:pt x="96" y="365"/>
                      </a:lnTo>
                      <a:lnTo>
                        <a:pt x="81" y="356"/>
                      </a:lnTo>
                      <a:lnTo>
                        <a:pt x="67" y="345"/>
                      </a:lnTo>
                      <a:lnTo>
                        <a:pt x="54" y="332"/>
                      </a:lnTo>
                      <a:lnTo>
                        <a:pt x="41" y="318"/>
                      </a:lnTo>
                      <a:lnTo>
                        <a:pt x="31" y="303"/>
                      </a:lnTo>
                      <a:lnTo>
                        <a:pt x="22" y="287"/>
                      </a:lnTo>
                      <a:lnTo>
                        <a:pt x="15" y="270"/>
                      </a:lnTo>
                      <a:lnTo>
                        <a:pt x="8" y="252"/>
                      </a:lnTo>
                      <a:lnTo>
                        <a:pt x="4" y="233"/>
                      </a:lnTo>
                      <a:lnTo>
                        <a:pt x="1" y="214"/>
                      </a:lnTo>
                      <a:lnTo>
                        <a:pt x="0" y="194"/>
                      </a:lnTo>
                      <a:lnTo>
                        <a:pt x="1" y="175"/>
                      </a:lnTo>
                      <a:lnTo>
                        <a:pt x="4" y="155"/>
                      </a:lnTo>
                      <a:lnTo>
                        <a:pt x="8" y="137"/>
                      </a:lnTo>
                      <a:lnTo>
                        <a:pt x="15" y="119"/>
                      </a:lnTo>
                      <a:lnTo>
                        <a:pt x="22" y="102"/>
                      </a:lnTo>
                      <a:lnTo>
                        <a:pt x="31" y="86"/>
                      </a:lnTo>
                      <a:lnTo>
                        <a:pt x="41" y="71"/>
                      </a:lnTo>
                      <a:lnTo>
                        <a:pt x="54" y="57"/>
                      </a:lnTo>
                      <a:lnTo>
                        <a:pt x="67" y="45"/>
                      </a:lnTo>
                      <a:lnTo>
                        <a:pt x="81" y="33"/>
                      </a:lnTo>
                      <a:lnTo>
                        <a:pt x="96" y="24"/>
                      </a:lnTo>
                      <a:lnTo>
                        <a:pt x="112" y="15"/>
                      </a:lnTo>
                      <a:lnTo>
                        <a:pt x="129" y="9"/>
                      </a:lnTo>
                      <a:lnTo>
                        <a:pt x="147" y="4"/>
                      </a:lnTo>
                      <a:lnTo>
                        <a:pt x="166" y="1"/>
                      </a:lnTo>
                      <a:lnTo>
                        <a:pt x="185" y="0"/>
                      </a:lnTo>
                      <a:lnTo>
                        <a:pt x="202" y="1"/>
                      </a:lnTo>
                      <a:lnTo>
                        <a:pt x="220" y="4"/>
                      </a:lnTo>
                      <a:lnTo>
                        <a:pt x="237" y="9"/>
                      </a:lnTo>
                      <a:lnTo>
                        <a:pt x="253" y="15"/>
                      </a:lnTo>
                      <a:lnTo>
                        <a:pt x="269" y="24"/>
                      </a:lnTo>
                      <a:lnTo>
                        <a:pt x="284" y="33"/>
                      </a:lnTo>
                      <a:lnTo>
                        <a:pt x="298" y="45"/>
                      </a:lnTo>
                      <a:lnTo>
                        <a:pt x="311" y="57"/>
                      </a:lnTo>
                      <a:lnTo>
                        <a:pt x="323" y="71"/>
                      </a:lnTo>
                      <a:lnTo>
                        <a:pt x="333" y="86"/>
                      </a:lnTo>
                      <a:lnTo>
                        <a:pt x="342" y="102"/>
                      </a:lnTo>
                      <a:lnTo>
                        <a:pt x="350" y="119"/>
                      </a:lnTo>
                      <a:lnTo>
                        <a:pt x="356" y="137"/>
                      </a:lnTo>
                      <a:lnTo>
                        <a:pt x="360" y="155"/>
                      </a:lnTo>
                      <a:lnTo>
                        <a:pt x="364" y="175"/>
                      </a:lnTo>
                      <a:lnTo>
                        <a:pt x="365" y="194"/>
                      </a:lnTo>
                      <a:lnTo>
                        <a:pt x="364" y="214"/>
                      </a:lnTo>
                      <a:lnTo>
                        <a:pt x="360" y="233"/>
                      </a:lnTo>
                      <a:lnTo>
                        <a:pt x="356" y="252"/>
                      </a:lnTo>
                      <a:lnTo>
                        <a:pt x="350" y="270"/>
                      </a:lnTo>
                      <a:lnTo>
                        <a:pt x="342" y="287"/>
                      </a:lnTo>
                      <a:lnTo>
                        <a:pt x="333" y="303"/>
                      </a:lnTo>
                      <a:lnTo>
                        <a:pt x="323" y="318"/>
                      </a:lnTo>
                      <a:lnTo>
                        <a:pt x="311" y="332"/>
                      </a:lnTo>
                      <a:lnTo>
                        <a:pt x="298" y="345"/>
                      </a:lnTo>
                      <a:lnTo>
                        <a:pt x="284" y="356"/>
                      </a:lnTo>
                      <a:lnTo>
                        <a:pt x="269" y="365"/>
                      </a:lnTo>
                      <a:lnTo>
                        <a:pt x="253" y="374"/>
                      </a:lnTo>
                      <a:lnTo>
                        <a:pt x="237" y="380"/>
                      </a:lnTo>
                      <a:lnTo>
                        <a:pt x="220" y="385"/>
                      </a:lnTo>
                      <a:lnTo>
                        <a:pt x="202" y="388"/>
                      </a:lnTo>
                      <a:lnTo>
                        <a:pt x="185" y="38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11" name="Freeform 89"/>
                <p:cNvSpPr>
                  <a:spLocks noEditPoints="1"/>
                </p:cNvSpPr>
                <p:nvPr/>
              </p:nvSpPr>
              <p:spPr bwMode="auto">
                <a:xfrm>
                  <a:off x="3740" y="3700"/>
                  <a:ext cx="168" cy="301"/>
                </a:xfrm>
                <a:custGeom>
                  <a:avLst/>
                  <a:gdLst>
                    <a:gd name="T0" fmla="*/ 35 w 335"/>
                    <a:gd name="T1" fmla="*/ 42 h 603"/>
                    <a:gd name="T2" fmla="*/ 34 w 335"/>
                    <a:gd name="T3" fmla="*/ 39 h 603"/>
                    <a:gd name="T4" fmla="*/ 33 w 335"/>
                    <a:gd name="T5" fmla="*/ 37 h 603"/>
                    <a:gd name="T6" fmla="*/ 32 w 335"/>
                    <a:gd name="T7" fmla="*/ 35 h 603"/>
                    <a:gd name="T8" fmla="*/ 30 w 335"/>
                    <a:gd name="T9" fmla="*/ 34 h 603"/>
                    <a:gd name="T10" fmla="*/ 27 w 335"/>
                    <a:gd name="T11" fmla="*/ 34 h 603"/>
                    <a:gd name="T12" fmla="*/ 23 w 335"/>
                    <a:gd name="T13" fmla="*/ 34 h 603"/>
                    <a:gd name="T14" fmla="*/ 20 w 335"/>
                    <a:gd name="T15" fmla="*/ 34 h 603"/>
                    <a:gd name="T16" fmla="*/ 17 w 335"/>
                    <a:gd name="T17" fmla="*/ 36 h 603"/>
                    <a:gd name="T18" fmla="*/ 14 w 335"/>
                    <a:gd name="T19" fmla="*/ 37 h 603"/>
                    <a:gd name="T20" fmla="*/ 12 w 335"/>
                    <a:gd name="T21" fmla="*/ 40 h 603"/>
                    <a:gd name="T22" fmla="*/ 11 w 335"/>
                    <a:gd name="T23" fmla="*/ 43 h 603"/>
                    <a:gd name="T24" fmla="*/ 10 w 335"/>
                    <a:gd name="T25" fmla="*/ 46 h 603"/>
                    <a:gd name="T26" fmla="*/ 9 w 335"/>
                    <a:gd name="T27" fmla="*/ 50 h 603"/>
                    <a:gd name="T28" fmla="*/ 9 w 335"/>
                    <a:gd name="T29" fmla="*/ 53 h 603"/>
                    <a:gd name="T30" fmla="*/ 9 w 335"/>
                    <a:gd name="T31" fmla="*/ 57 h 603"/>
                    <a:gd name="T32" fmla="*/ 10 w 335"/>
                    <a:gd name="T33" fmla="*/ 60 h 603"/>
                    <a:gd name="T34" fmla="*/ 12 w 335"/>
                    <a:gd name="T35" fmla="*/ 62 h 603"/>
                    <a:gd name="T36" fmla="*/ 13 w 335"/>
                    <a:gd name="T37" fmla="*/ 64 h 603"/>
                    <a:gd name="T38" fmla="*/ 15 w 335"/>
                    <a:gd name="T39" fmla="*/ 66 h 603"/>
                    <a:gd name="T40" fmla="*/ 17 w 335"/>
                    <a:gd name="T41" fmla="*/ 67 h 603"/>
                    <a:gd name="T42" fmla="*/ 20 w 335"/>
                    <a:gd name="T43" fmla="*/ 68 h 603"/>
                    <a:gd name="T44" fmla="*/ 22 w 335"/>
                    <a:gd name="T45" fmla="*/ 68 h 603"/>
                    <a:gd name="T46" fmla="*/ 24 w 335"/>
                    <a:gd name="T47" fmla="*/ 67 h 603"/>
                    <a:gd name="T48" fmla="*/ 27 w 335"/>
                    <a:gd name="T49" fmla="*/ 66 h 603"/>
                    <a:gd name="T50" fmla="*/ 29 w 335"/>
                    <a:gd name="T51" fmla="*/ 65 h 603"/>
                    <a:gd name="T52" fmla="*/ 31 w 335"/>
                    <a:gd name="T53" fmla="*/ 64 h 603"/>
                    <a:gd name="T54" fmla="*/ 34 w 335"/>
                    <a:gd name="T55" fmla="*/ 61 h 603"/>
                    <a:gd name="T56" fmla="*/ 35 w 335"/>
                    <a:gd name="T57" fmla="*/ 44 h 603"/>
                    <a:gd name="T58" fmla="*/ 35 w 335"/>
                    <a:gd name="T59" fmla="*/ 68 h 603"/>
                    <a:gd name="T60" fmla="*/ 32 w 335"/>
                    <a:gd name="T61" fmla="*/ 71 h 603"/>
                    <a:gd name="T62" fmla="*/ 28 w 335"/>
                    <a:gd name="T63" fmla="*/ 73 h 603"/>
                    <a:gd name="T64" fmla="*/ 24 w 335"/>
                    <a:gd name="T65" fmla="*/ 75 h 603"/>
                    <a:gd name="T66" fmla="*/ 20 w 335"/>
                    <a:gd name="T67" fmla="*/ 75 h 603"/>
                    <a:gd name="T68" fmla="*/ 16 w 335"/>
                    <a:gd name="T69" fmla="*/ 75 h 603"/>
                    <a:gd name="T70" fmla="*/ 12 w 335"/>
                    <a:gd name="T71" fmla="*/ 73 h 603"/>
                    <a:gd name="T72" fmla="*/ 9 w 335"/>
                    <a:gd name="T73" fmla="*/ 71 h 603"/>
                    <a:gd name="T74" fmla="*/ 6 w 335"/>
                    <a:gd name="T75" fmla="*/ 69 h 603"/>
                    <a:gd name="T76" fmla="*/ 4 w 335"/>
                    <a:gd name="T77" fmla="*/ 65 h 603"/>
                    <a:gd name="T78" fmla="*/ 2 w 335"/>
                    <a:gd name="T79" fmla="*/ 61 h 603"/>
                    <a:gd name="T80" fmla="*/ 1 w 335"/>
                    <a:gd name="T81" fmla="*/ 57 h 603"/>
                    <a:gd name="T82" fmla="*/ 0 w 335"/>
                    <a:gd name="T83" fmla="*/ 52 h 603"/>
                    <a:gd name="T84" fmla="*/ 1 w 335"/>
                    <a:gd name="T85" fmla="*/ 47 h 603"/>
                    <a:gd name="T86" fmla="*/ 2 w 335"/>
                    <a:gd name="T87" fmla="*/ 42 h 603"/>
                    <a:gd name="T88" fmla="*/ 4 w 335"/>
                    <a:gd name="T89" fmla="*/ 37 h 603"/>
                    <a:gd name="T90" fmla="*/ 7 w 335"/>
                    <a:gd name="T91" fmla="*/ 34 h 603"/>
                    <a:gd name="T92" fmla="*/ 11 w 335"/>
                    <a:gd name="T93" fmla="*/ 30 h 603"/>
                    <a:gd name="T94" fmla="*/ 15 w 335"/>
                    <a:gd name="T95" fmla="*/ 28 h 603"/>
                    <a:gd name="T96" fmla="*/ 19 w 335"/>
                    <a:gd name="T97" fmla="*/ 27 h 603"/>
                    <a:gd name="T98" fmla="*/ 24 w 335"/>
                    <a:gd name="T99" fmla="*/ 26 h 603"/>
                    <a:gd name="T100" fmla="*/ 28 w 335"/>
                    <a:gd name="T101" fmla="*/ 27 h 603"/>
                    <a:gd name="T102" fmla="*/ 30 w 335"/>
                    <a:gd name="T103" fmla="*/ 27 h 603"/>
                    <a:gd name="T104" fmla="*/ 33 w 335"/>
                    <a:gd name="T105" fmla="*/ 28 h 603"/>
                    <a:gd name="T106" fmla="*/ 35 w 335"/>
                    <a:gd name="T107" fmla="*/ 30 h 603"/>
                    <a:gd name="T108" fmla="*/ 42 w 335"/>
                    <a:gd name="T109" fmla="*/ 0 h 603"/>
                    <a:gd name="T110" fmla="*/ 35 w 335"/>
                    <a:gd name="T111" fmla="*/ 74 h 6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5"/>
                    <a:gd name="T169" fmla="*/ 0 h 603"/>
                    <a:gd name="T170" fmla="*/ 335 w 335"/>
                    <a:gd name="T171" fmla="*/ 603 h 60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5" h="603">
                      <a:moveTo>
                        <a:pt x="278" y="355"/>
                      </a:moveTo>
                      <a:lnTo>
                        <a:pt x="277" y="336"/>
                      </a:lnTo>
                      <a:lnTo>
                        <a:pt x="274" y="323"/>
                      </a:lnTo>
                      <a:lnTo>
                        <a:pt x="271" y="314"/>
                      </a:lnTo>
                      <a:lnTo>
                        <a:pt x="268" y="306"/>
                      </a:lnTo>
                      <a:lnTo>
                        <a:pt x="264" y="300"/>
                      </a:lnTo>
                      <a:lnTo>
                        <a:pt x="257" y="293"/>
                      </a:lnTo>
                      <a:lnTo>
                        <a:pt x="251" y="287"/>
                      </a:lnTo>
                      <a:lnTo>
                        <a:pt x="242" y="281"/>
                      </a:lnTo>
                      <a:lnTo>
                        <a:pt x="233" y="278"/>
                      </a:lnTo>
                      <a:lnTo>
                        <a:pt x="221" y="275"/>
                      </a:lnTo>
                      <a:lnTo>
                        <a:pt x="209" y="273"/>
                      </a:lnTo>
                      <a:lnTo>
                        <a:pt x="195" y="272"/>
                      </a:lnTo>
                      <a:lnTo>
                        <a:pt x="180" y="273"/>
                      </a:lnTo>
                      <a:lnTo>
                        <a:pt x="167" y="275"/>
                      </a:lnTo>
                      <a:lnTo>
                        <a:pt x="154" y="278"/>
                      </a:lnTo>
                      <a:lnTo>
                        <a:pt x="143" y="283"/>
                      </a:lnTo>
                      <a:lnTo>
                        <a:pt x="131" y="289"/>
                      </a:lnTo>
                      <a:lnTo>
                        <a:pt x="120" y="295"/>
                      </a:lnTo>
                      <a:lnTo>
                        <a:pt x="112" y="303"/>
                      </a:lnTo>
                      <a:lnTo>
                        <a:pt x="103" y="313"/>
                      </a:lnTo>
                      <a:lnTo>
                        <a:pt x="94" y="322"/>
                      </a:lnTo>
                      <a:lnTo>
                        <a:pt x="88" y="334"/>
                      </a:lnTo>
                      <a:lnTo>
                        <a:pt x="82" y="346"/>
                      </a:lnTo>
                      <a:lnTo>
                        <a:pt x="77" y="359"/>
                      </a:lnTo>
                      <a:lnTo>
                        <a:pt x="73" y="373"/>
                      </a:lnTo>
                      <a:lnTo>
                        <a:pt x="71" y="386"/>
                      </a:lnTo>
                      <a:lnTo>
                        <a:pt x="69" y="403"/>
                      </a:lnTo>
                      <a:lnTo>
                        <a:pt x="69" y="419"/>
                      </a:lnTo>
                      <a:lnTo>
                        <a:pt x="69" y="431"/>
                      </a:lnTo>
                      <a:lnTo>
                        <a:pt x="70" y="444"/>
                      </a:lnTo>
                      <a:lnTo>
                        <a:pt x="72" y="457"/>
                      </a:lnTo>
                      <a:lnTo>
                        <a:pt x="75" y="469"/>
                      </a:lnTo>
                      <a:lnTo>
                        <a:pt x="79" y="480"/>
                      </a:lnTo>
                      <a:lnTo>
                        <a:pt x="84" y="490"/>
                      </a:lnTo>
                      <a:lnTo>
                        <a:pt x="89" y="500"/>
                      </a:lnTo>
                      <a:lnTo>
                        <a:pt x="96" y="509"/>
                      </a:lnTo>
                      <a:lnTo>
                        <a:pt x="102" y="517"/>
                      </a:lnTo>
                      <a:lnTo>
                        <a:pt x="109" y="524"/>
                      </a:lnTo>
                      <a:lnTo>
                        <a:pt x="117" y="530"/>
                      </a:lnTo>
                      <a:lnTo>
                        <a:pt x="126" y="535"/>
                      </a:lnTo>
                      <a:lnTo>
                        <a:pt x="135" y="540"/>
                      </a:lnTo>
                      <a:lnTo>
                        <a:pt x="145" y="542"/>
                      </a:lnTo>
                      <a:lnTo>
                        <a:pt x="154" y="544"/>
                      </a:lnTo>
                      <a:lnTo>
                        <a:pt x="166" y="545"/>
                      </a:lnTo>
                      <a:lnTo>
                        <a:pt x="174" y="544"/>
                      </a:lnTo>
                      <a:lnTo>
                        <a:pt x="182" y="543"/>
                      </a:lnTo>
                      <a:lnTo>
                        <a:pt x="191" y="541"/>
                      </a:lnTo>
                      <a:lnTo>
                        <a:pt x="199" y="537"/>
                      </a:lnTo>
                      <a:lnTo>
                        <a:pt x="209" y="534"/>
                      </a:lnTo>
                      <a:lnTo>
                        <a:pt x="218" y="530"/>
                      </a:lnTo>
                      <a:lnTo>
                        <a:pt x="226" y="526"/>
                      </a:lnTo>
                      <a:lnTo>
                        <a:pt x="234" y="520"/>
                      </a:lnTo>
                      <a:lnTo>
                        <a:pt x="244" y="513"/>
                      </a:lnTo>
                      <a:lnTo>
                        <a:pt x="254" y="504"/>
                      </a:lnTo>
                      <a:lnTo>
                        <a:pt x="265" y="495"/>
                      </a:lnTo>
                      <a:lnTo>
                        <a:pt x="278" y="482"/>
                      </a:lnTo>
                      <a:lnTo>
                        <a:pt x="278" y="355"/>
                      </a:lnTo>
                      <a:close/>
                      <a:moveTo>
                        <a:pt x="278" y="593"/>
                      </a:moveTo>
                      <a:lnTo>
                        <a:pt x="278" y="545"/>
                      </a:lnTo>
                      <a:lnTo>
                        <a:pt x="265" y="558"/>
                      </a:lnTo>
                      <a:lnTo>
                        <a:pt x="251" y="570"/>
                      </a:lnTo>
                      <a:lnTo>
                        <a:pt x="236" y="580"/>
                      </a:lnTo>
                      <a:lnTo>
                        <a:pt x="221" y="588"/>
                      </a:lnTo>
                      <a:lnTo>
                        <a:pt x="205" y="594"/>
                      </a:lnTo>
                      <a:lnTo>
                        <a:pt x="189" y="600"/>
                      </a:lnTo>
                      <a:lnTo>
                        <a:pt x="173" y="602"/>
                      </a:lnTo>
                      <a:lnTo>
                        <a:pt x="156" y="603"/>
                      </a:lnTo>
                      <a:lnTo>
                        <a:pt x="139" y="602"/>
                      </a:lnTo>
                      <a:lnTo>
                        <a:pt x="122" y="600"/>
                      </a:lnTo>
                      <a:lnTo>
                        <a:pt x="107" y="595"/>
                      </a:lnTo>
                      <a:lnTo>
                        <a:pt x="92" y="590"/>
                      </a:lnTo>
                      <a:lnTo>
                        <a:pt x="78" y="582"/>
                      </a:lnTo>
                      <a:lnTo>
                        <a:pt x="67" y="574"/>
                      </a:lnTo>
                      <a:lnTo>
                        <a:pt x="54" y="564"/>
                      </a:lnTo>
                      <a:lnTo>
                        <a:pt x="43" y="552"/>
                      </a:lnTo>
                      <a:lnTo>
                        <a:pt x="33" y="540"/>
                      </a:lnTo>
                      <a:lnTo>
                        <a:pt x="25" y="526"/>
                      </a:lnTo>
                      <a:lnTo>
                        <a:pt x="17" y="511"/>
                      </a:lnTo>
                      <a:lnTo>
                        <a:pt x="12" y="495"/>
                      </a:lnTo>
                      <a:lnTo>
                        <a:pt x="7" y="476"/>
                      </a:lnTo>
                      <a:lnTo>
                        <a:pt x="3" y="458"/>
                      </a:lnTo>
                      <a:lnTo>
                        <a:pt x="1" y="439"/>
                      </a:lnTo>
                      <a:lnTo>
                        <a:pt x="0" y="419"/>
                      </a:lnTo>
                      <a:lnTo>
                        <a:pt x="1" y="396"/>
                      </a:lnTo>
                      <a:lnTo>
                        <a:pt x="3" y="376"/>
                      </a:lnTo>
                      <a:lnTo>
                        <a:pt x="9" y="356"/>
                      </a:lnTo>
                      <a:lnTo>
                        <a:pt x="14" y="337"/>
                      </a:lnTo>
                      <a:lnTo>
                        <a:pt x="22" y="319"/>
                      </a:lnTo>
                      <a:lnTo>
                        <a:pt x="31" y="302"/>
                      </a:lnTo>
                      <a:lnTo>
                        <a:pt x="41" y="287"/>
                      </a:lnTo>
                      <a:lnTo>
                        <a:pt x="54" y="272"/>
                      </a:lnTo>
                      <a:lnTo>
                        <a:pt x="67" y="259"/>
                      </a:lnTo>
                      <a:lnTo>
                        <a:pt x="81" y="247"/>
                      </a:lnTo>
                      <a:lnTo>
                        <a:pt x="97" y="238"/>
                      </a:lnTo>
                      <a:lnTo>
                        <a:pt x="113" y="229"/>
                      </a:lnTo>
                      <a:lnTo>
                        <a:pt x="131" y="223"/>
                      </a:lnTo>
                      <a:lnTo>
                        <a:pt x="150" y="218"/>
                      </a:lnTo>
                      <a:lnTo>
                        <a:pt x="169" y="215"/>
                      </a:lnTo>
                      <a:lnTo>
                        <a:pt x="190" y="214"/>
                      </a:lnTo>
                      <a:lnTo>
                        <a:pt x="204" y="214"/>
                      </a:lnTo>
                      <a:lnTo>
                        <a:pt x="217" y="216"/>
                      </a:lnTo>
                      <a:lnTo>
                        <a:pt x="228" y="218"/>
                      </a:lnTo>
                      <a:lnTo>
                        <a:pt x="239" y="221"/>
                      </a:lnTo>
                      <a:lnTo>
                        <a:pt x="250" y="226"/>
                      </a:lnTo>
                      <a:lnTo>
                        <a:pt x="259" y="230"/>
                      </a:lnTo>
                      <a:lnTo>
                        <a:pt x="268" y="236"/>
                      </a:lnTo>
                      <a:lnTo>
                        <a:pt x="278" y="243"/>
                      </a:lnTo>
                      <a:lnTo>
                        <a:pt x="278" y="0"/>
                      </a:lnTo>
                      <a:lnTo>
                        <a:pt x="335" y="0"/>
                      </a:lnTo>
                      <a:lnTo>
                        <a:pt x="335" y="593"/>
                      </a:lnTo>
                      <a:lnTo>
                        <a:pt x="278" y="593"/>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12" name="Freeform 90"/>
                <p:cNvSpPr>
                  <a:spLocks noEditPoints="1"/>
                </p:cNvSpPr>
                <p:nvPr/>
              </p:nvSpPr>
              <p:spPr bwMode="auto">
                <a:xfrm>
                  <a:off x="3959" y="3807"/>
                  <a:ext cx="180" cy="194"/>
                </a:xfrm>
                <a:custGeom>
                  <a:avLst/>
                  <a:gdLst>
                    <a:gd name="T0" fmla="*/ 20 w 360"/>
                    <a:gd name="T1" fmla="*/ 7 h 389"/>
                    <a:gd name="T2" fmla="*/ 15 w 360"/>
                    <a:gd name="T3" fmla="*/ 9 h 389"/>
                    <a:gd name="T4" fmla="*/ 12 w 360"/>
                    <a:gd name="T5" fmla="*/ 12 h 389"/>
                    <a:gd name="T6" fmla="*/ 11 w 360"/>
                    <a:gd name="T7" fmla="*/ 16 h 389"/>
                    <a:gd name="T8" fmla="*/ 9 w 360"/>
                    <a:gd name="T9" fmla="*/ 20 h 389"/>
                    <a:gd name="T10" fmla="*/ 9 w 360"/>
                    <a:gd name="T11" fmla="*/ 26 h 389"/>
                    <a:gd name="T12" fmla="*/ 10 w 360"/>
                    <a:gd name="T13" fmla="*/ 31 h 389"/>
                    <a:gd name="T14" fmla="*/ 11 w 360"/>
                    <a:gd name="T15" fmla="*/ 35 h 389"/>
                    <a:gd name="T16" fmla="*/ 14 w 360"/>
                    <a:gd name="T17" fmla="*/ 39 h 389"/>
                    <a:gd name="T18" fmla="*/ 19 w 360"/>
                    <a:gd name="T19" fmla="*/ 41 h 389"/>
                    <a:gd name="T20" fmla="*/ 23 w 360"/>
                    <a:gd name="T21" fmla="*/ 41 h 389"/>
                    <a:gd name="T22" fmla="*/ 26 w 360"/>
                    <a:gd name="T23" fmla="*/ 41 h 389"/>
                    <a:gd name="T24" fmla="*/ 30 w 360"/>
                    <a:gd name="T25" fmla="*/ 39 h 389"/>
                    <a:gd name="T26" fmla="*/ 34 w 360"/>
                    <a:gd name="T27" fmla="*/ 35 h 389"/>
                    <a:gd name="T28" fmla="*/ 36 w 360"/>
                    <a:gd name="T29" fmla="*/ 31 h 389"/>
                    <a:gd name="T30" fmla="*/ 37 w 360"/>
                    <a:gd name="T31" fmla="*/ 26 h 389"/>
                    <a:gd name="T32" fmla="*/ 37 w 360"/>
                    <a:gd name="T33" fmla="*/ 20 h 389"/>
                    <a:gd name="T34" fmla="*/ 36 w 360"/>
                    <a:gd name="T35" fmla="*/ 16 h 389"/>
                    <a:gd name="T36" fmla="*/ 33 w 360"/>
                    <a:gd name="T37" fmla="*/ 12 h 389"/>
                    <a:gd name="T38" fmla="*/ 29 w 360"/>
                    <a:gd name="T39" fmla="*/ 9 h 389"/>
                    <a:gd name="T40" fmla="*/ 25 w 360"/>
                    <a:gd name="T41" fmla="*/ 7 h 389"/>
                    <a:gd name="T42" fmla="*/ 23 w 360"/>
                    <a:gd name="T43" fmla="*/ 48 h 389"/>
                    <a:gd name="T44" fmla="*/ 16 w 360"/>
                    <a:gd name="T45" fmla="*/ 47 h 389"/>
                    <a:gd name="T46" fmla="*/ 11 w 360"/>
                    <a:gd name="T47" fmla="*/ 44 h 389"/>
                    <a:gd name="T48" fmla="*/ 6 w 360"/>
                    <a:gd name="T49" fmla="*/ 39 h 389"/>
                    <a:gd name="T50" fmla="*/ 1 w 360"/>
                    <a:gd name="T51" fmla="*/ 33 h 389"/>
                    <a:gd name="T52" fmla="*/ 1 w 360"/>
                    <a:gd name="T53" fmla="*/ 26 h 389"/>
                    <a:gd name="T54" fmla="*/ 1 w 360"/>
                    <a:gd name="T55" fmla="*/ 19 h 389"/>
                    <a:gd name="T56" fmla="*/ 3 w 360"/>
                    <a:gd name="T57" fmla="*/ 12 h 389"/>
                    <a:gd name="T58" fmla="*/ 6 w 360"/>
                    <a:gd name="T59" fmla="*/ 7 h 389"/>
                    <a:gd name="T60" fmla="*/ 12 w 360"/>
                    <a:gd name="T61" fmla="*/ 3 h 389"/>
                    <a:gd name="T62" fmla="*/ 18 w 360"/>
                    <a:gd name="T63" fmla="*/ 0 h 389"/>
                    <a:gd name="T64" fmla="*/ 24 w 360"/>
                    <a:gd name="T65" fmla="*/ 0 h 389"/>
                    <a:gd name="T66" fmla="*/ 31 w 360"/>
                    <a:gd name="T67" fmla="*/ 1 h 389"/>
                    <a:gd name="T68" fmla="*/ 37 w 360"/>
                    <a:gd name="T69" fmla="*/ 5 h 389"/>
                    <a:gd name="T70" fmla="*/ 42 w 360"/>
                    <a:gd name="T71" fmla="*/ 10 h 389"/>
                    <a:gd name="T72" fmla="*/ 44 w 360"/>
                    <a:gd name="T73" fmla="*/ 17 h 389"/>
                    <a:gd name="T74" fmla="*/ 45 w 360"/>
                    <a:gd name="T75" fmla="*/ 24 h 389"/>
                    <a:gd name="T76" fmla="*/ 44 w 360"/>
                    <a:gd name="T77" fmla="*/ 31 h 389"/>
                    <a:gd name="T78" fmla="*/ 42 w 360"/>
                    <a:gd name="T79" fmla="*/ 37 h 389"/>
                    <a:gd name="T80" fmla="*/ 37 w 360"/>
                    <a:gd name="T81" fmla="*/ 43 h 389"/>
                    <a:gd name="T82" fmla="*/ 31 w 360"/>
                    <a:gd name="T83" fmla="*/ 46 h 389"/>
                    <a:gd name="T84" fmla="*/ 24 w 360"/>
                    <a:gd name="T85" fmla="*/ 48 h 3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0"/>
                    <a:gd name="T130" fmla="*/ 0 h 389"/>
                    <a:gd name="T131" fmla="*/ 360 w 360"/>
                    <a:gd name="T132" fmla="*/ 389 h 3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0" h="389">
                      <a:moveTo>
                        <a:pt x="180" y="58"/>
                      </a:moveTo>
                      <a:lnTo>
                        <a:pt x="168" y="59"/>
                      </a:lnTo>
                      <a:lnTo>
                        <a:pt x="157" y="61"/>
                      </a:lnTo>
                      <a:lnTo>
                        <a:pt x="146" y="64"/>
                      </a:lnTo>
                      <a:lnTo>
                        <a:pt x="136" y="69"/>
                      </a:lnTo>
                      <a:lnTo>
                        <a:pt x="126" y="74"/>
                      </a:lnTo>
                      <a:lnTo>
                        <a:pt x="117" y="80"/>
                      </a:lnTo>
                      <a:lnTo>
                        <a:pt x="108" y="89"/>
                      </a:lnTo>
                      <a:lnTo>
                        <a:pt x="100" y="97"/>
                      </a:lnTo>
                      <a:lnTo>
                        <a:pt x="93" y="107"/>
                      </a:lnTo>
                      <a:lnTo>
                        <a:pt x="87" y="117"/>
                      </a:lnTo>
                      <a:lnTo>
                        <a:pt x="82" y="129"/>
                      </a:lnTo>
                      <a:lnTo>
                        <a:pt x="76" y="140"/>
                      </a:lnTo>
                      <a:lnTo>
                        <a:pt x="73" y="153"/>
                      </a:lnTo>
                      <a:lnTo>
                        <a:pt x="70" y="166"/>
                      </a:lnTo>
                      <a:lnTo>
                        <a:pt x="69" y="180"/>
                      </a:lnTo>
                      <a:lnTo>
                        <a:pt x="68" y="194"/>
                      </a:lnTo>
                      <a:lnTo>
                        <a:pt x="69" y="209"/>
                      </a:lnTo>
                      <a:lnTo>
                        <a:pt x="70" y="223"/>
                      </a:lnTo>
                      <a:lnTo>
                        <a:pt x="73" y="237"/>
                      </a:lnTo>
                      <a:lnTo>
                        <a:pt x="76" y="250"/>
                      </a:lnTo>
                      <a:lnTo>
                        <a:pt x="82" y="261"/>
                      </a:lnTo>
                      <a:lnTo>
                        <a:pt x="87" y="273"/>
                      </a:lnTo>
                      <a:lnTo>
                        <a:pt x="93" y="284"/>
                      </a:lnTo>
                      <a:lnTo>
                        <a:pt x="100" y="295"/>
                      </a:lnTo>
                      <a:lnTo>
                        <a:pt x="108" y="303"/>
                      </a:lnTo>
                      <a:lnTo>
                        <a:pt x="117" y="312"/>
                      </a:lnTo>
                      <a:lnTo>
                        <a:pt x="126" y="318"/>
                      </a:lnTo>
                      <a:lnTo>
                        <a:pt x="136" y="325"/>
                      </a:lnTo>
                      <a:lnTo>
                        <a:pt x="146" y="329"/>
                      </a:lnTo>
                      <a:lnTo>
                        <a:pt x="157" y="332"/>
                      </a:lnTo>
                      <a:lnTo>
                        <a:pt x="168" y="334"/>
                      </a:lnTo>
                      <a:lnTo>
                        <a:pt x="180" y="335"/>
                      </a:lnTo>
                      <a:lnTo>
                        <a:pt x="192" y="334"/>
                      </a:lnTo>
                      <a:lnTo>
                        <a:pt x="203" y="332"/>
                      </a:lnTo>
                      <a:lnTo>
                        <a:pt x="214" y="329"/>
                      </a:lnTo>
                      <a:lnTo>
                        <a:pt x="225" y="325"/>
                      </a:lnTo>
                      <a:lnTo>
                        <a:pt x="235" y="318"/>
                      </a:lnTo>
                      <a:lnTo>
                        <a:pt x="244" y="312"/>
                      </a:lnTo>
                      <a:lnTo>
                        <a:pt x="254" y="303"/>
                      </a:lnTo>
                      <a:lnTo>
                        <a:pt x="262" y="295"/>
                      </a:lnTo>
                      <a:lnTo>
                        <a:pt x="269" y="284"/>
                      </a:lnTo>
                      <a:lnTo>
                        <a:pt x="277" y="273"/>
                      </a:lnTo>
                      <a:lnTo>
                        <a:pt x="282" y="261"/>
                      </a:lnTo>
                      <a:lnTo>
                        <a:pt x="287" y="250"/>
                      </a:lnTo>
                      <a:lnTo>
                        <a:pt x="292" y="237"/>
                      </a:lnTo>
                      <a:lnTo>
                        <a:pt x="294" y="223"/>
                      </a:lnTo>
                      <a:lnTo>
                        <a:pt x="296" y="209"/>
                      </a:lnTo>
                      <a:lnTo>
                        <a:pt x="297" y="194"/>
                      </a:lnTo>
                      <a:lnTo>
                        <a:pt x="296" y="180"/>
                      </a:lnTo>
                      <a:lnTo>
                        <a:pt x="294" y="166"/>
                      </a:lnTo>
                      <a:lnTo>
                        <a:pt x="292" y="153"/>
                      </a:lnTo>
                      <a:lnTo>
                        <a:pt x="287" y="140"/>
                      </a:lnTo>
                      <a:lnTo>
                        <a:pt x="282" y="129"/>
                      </a:lnTo>
                      <a:lnTo>
                        <a:pt x="277" y="117"/>
                      </a:lnTo>
                      <a:lnTo>
                        <a:pt x="269" y="107"/>
                      </a:lnTo>
                      <a:lnTo>
                        <a:pt x="262" y="97"/>
                      </a:lnTo>
                      <a:lnTo>
                        <a:pt x="254" y="89"/>
                      </a:lnTo>
                      <a:lnTo>
                        <a:pt x="244" y="80"/>
                      </a:lnTo>
                      <a:lnTo>
                        <a:pt x="235" y="74"/>
                      </a:lnTo>
                      <a:lnTo>
                        <a:pt x="225" y="69"/>
                      </a:lnTo>
                      <a:lnTo>
                        <a:pt x="214" y="64"/>
                      </a:lnTo>
                      <a:lnTo>
                        <a:pt x="203" y="61"/>
                      </a:lnTo>
                      <a:lnTo>
                        <a:pt x="192" y="59"/>
                      </a:lnTo>
                      <a:lnTo>
                        <a:pt x="180" y="58"/>
                      </a:lnTo>
                      <a:close/>
                      <a:moveTo>
                        <a:pt x="180" y="389"/>
                      </a:moveTo>
                      <a:lnTo>
                        <a:pt x="162" y="388"/>
                      </a:lnTo>
                      <a:lnTo>
                        <a:pt x="144" y="385"/>
                      </a:lnTo>
                      <a:lnTo>
                        <a:pt x="128" y="380"/>
                      </a:lnTo>
                      <a:lnTo>
                        <a:pt x="111" y="374"/>
                      </a:lnTo>
                      <a:lnTo>
                        <a:pt x="96" y="365"/>
                      </a:lnTo>
                      <a:lnTo>
                        <a:pt x="81" y="356"/>
                      </a:lnTo>
                      <a:lnTo>
                        <a:pt x="67" y="345"/>
                      </a:lnTo>
                      <a:lnTo>
                        <a:pt x="54" y="332"/>
                      </a:lnTo>
                      <a:lnTo>
                        <a:pt x="42" y="318"/>
                      </a:lnTo>
                      <a:lnTo>
                        <a:pt x="31" y="303"/>
                      </a:lnTo>
                      <a:lnTo>
                        <a:pt x="22" y="287"/>
                      </a:lnTo>
                      <a:lnTo>
                        <a:pt x="14" y="270"/>
                      </a:lnTo>
                      <a:lnTo>
                        <a:pt x="8" y="252"/>
                      </a:lnTo>
                      <a:lnTo>
                        <a:pt x="3" y="233"/>
                      </a:lnTo>
                      <a:lnTo>
                        <a:pt x="1" y="214"/>
                      </a:lnTo>
                      <a:lnTo>
                        <a:pt x="0" y="194"/>
                      </a:lnTo>
                      <a:lnTo>
                        <a:pt x="1" y="175"/>
                      </a:lnTo>
                      <a:lnTo>
                        <a:pt x="3" y="155"/>
                      </a:lnTo>
                      <a:lnTo>
                        <a:pt x="8" y="137"/>
                      </a:lnTo>
                      <a:lnTo>
                        <a:pt x="14" y="119"/>
                      </a:lnTo>
                      <a:lnTo>
                        <a:pt x="22" y="102"/>
                      </a:lnTo>
                      <a:lnTo>
                        <a:pt x="31" y="86"/>
                      </a:lnTo>
                      <a:lnTo>
                        <a:pt x="42" y="71"/>
                      </a:lnTo>
                      <a:lnTo>
                        <a:pt x="54" y="57"/>
                      </a:lnTo>
                      <a:lnTo>
                        <a:pt x="67" y="45"/>
                      </a:lnTo>
                      <a:lnTo>
                        <a:pt x="81" y="33"/>
                      </a:lnTo>
                      <a:lnTo>
                        <a:pt x="96" y="24"/>
                      </a:lnTo>
                      <a:lnTo>
                        <a:pt x="111" y="15"/>
                      </a:lnTo>
                      <a:lnTo>
                        <a:pt x="128" y="9"/>
                      </a:lnTo>
                      <a:lnTo>
                        <a:pt x="144" y="4"/>
                      </a:lnTo>
                      <a:lnTo>
                        <a:pt x="162" y="1"/>
                      </a:lnTo>
                      <a:lnTo>
                        <a:pt x="180" y="0"/>
                      </a:lnTo>
                      <a:lnTo>
                        <a:pt x="198" y="1"/>
                      </a:lnTo>
                      <a:lnTo>
                        <a:pt x="217" y="4"/>
                      </a:lnTo>
                      <a:lnTo>
                        <a:pt x="235" y="9"/>
                      </a:lnTo>
                      <a:lnTo>
                        <a:pt x="251" y="15"/>
                      </a:lnTo>
                      <a:lnTo>
                        <a:pt x="267" y="24"/>
                      </a:lnTo>
                      <a:lnTo>
                        <a:pt x="282" y="33"/>
                      </a:lnTo>
                      <a:lnTo>
                        <a:pt x="296" y="45"/>
                      </a:lnTo>
                      <a:lnTo>
                        <a:pt x="309" y="57"/>
                      </a:lnTo>
                      <a:lnTo>
                        <a:pt x="319" y="71"/>
                      </a:lnTo>
                      <a:lnTo>
                        <a:pt x="330" y="86"/>
                      </a:lnTo>
                      <a:lnTo>
                        <a:pt x="339" y="102"/>
                      </a:lnTo>
                      <a:lnTo>
                        <a:pt x="346" y="119"/>
                      </a:lnTo>
                      <a:lnTo>
                        <a:pt x="352" y="137"/>
                      </a:lnTo>
                      <a:lnTo>
                        <a:pt x="356" y="155"/>
                      </a:lnTo>
                      <a:lnTo>
                        <a:pt x="359" y="175"/>
                      </a:lnTo>
                      <a:lnTo>
                        <a:pt x="360" y="194"/>
                      </a:lnTo>
                      <a:lnTo>
                        <a:pt x="359" y="214"/>
                      </a:lnTo>
                      <a:lnTo>
                        <a:pt x="356" y="233"/>
                      </a:lnTo>
                      <a:lnTo>
                        <a:pt x="352" y="252"/>
                      </a:lnTo>
                      <a:lnTo>
                        <a:pt x="346" y="270"/>
                      </a:lnTo>
                      <a:lnTo>
                        <a:pt x="339" y="287"/>
                      </a:lnTo>
                      <a:lnTo>
                        <a:pt x="330" y="303"/>
                      </a:lnTo>
                      <a:lnTo>
                        <a:pt x="319" y="318"/>
                      </a:lnTo>
                      <a:lnTo>
                        <a:pt x="309" y="332"/>
                      </a:lnTo>
                      <a:lnTo>
                        <a:pt x="296" y="345"/>
                      </a:lnTo>
                      <a:lnTo>
                        <a:pt x="282" y="356"/>
                      </a:lnTo>
                      <a:lnTo>
                        <a:pt x="267" y="365"/>
                      </a:lnTo>
                      <a:lnTo>
                        <a:pt x="251" y="374"/>
                      </a:lnTo>
                      <a:lnTo>
                        <a:pt x="235" y="380"/>
                      </a:lnTo>
                      <a:lnTo>
                        <a:pt x="217" y="385"/>
                      </a:lnTo>
                      <a:lnTo>
                        <a:pt x="198" y="388"/>
                      </a:lnTo>
                      <a:lnTo>
                        <a:pt x="180" y="38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613" name="Freeform 91"/>
                <p:cNvSpPr>
                  <a:spLocks/>
                </p:cNvSpPr>
                <p:nvPr/>
              </p:nvSpPr>
              <p:spPr bwMode="auto">
                <a:xfrm>
                  <a:off x="4193" y="3807"/>
                  <a:ext cx="101" cy="190"/>
                </a:xfrm>
                <a:custGeom>
                  <a:avLst/>
                  <a:gdLst>
                    <a:gd name="T0" fmla="*/ 21 w 204"/>
                    <a:gd name="T1" fmla="*/ 10 h 379"/>
                    <a:gd name="T2" fmla="*/ 20 w 204"/>
                    <a:gd name="T3" fmla="*/ 9 h 379"/>
                    <a:gd name="T4" fmla="*/ 19 w 204"/>
                    <a:gd name="T5" fmla="*/ 9 h 379"/>
                    <a:gd name="T6" fmla="*/ 18 w 204"/>
                    <a:gd name="T7" fmla="*/ 8 h 379"/>
                    <a:gd name="T8" fmla="*/ 18 w 204"/>
                    <a:gd name="T9" fmla="*/ 8 h 379"/>
                    <a:gd name="T10" fmla="*/ 17 w 204"/>
                    <a:gd name="T11" fmla="*/ 8 h 379"/>
                    <a:gd name="T12" fmla="*/ 17 w 204"/>
                    <a:gd name="T13" fmla="*/ 8 h 379"/>
                    <a:gd name="T14" fmla="*/ 16 w 204"/>
                    <a:gd name="T15" fmla="*/ 9 h 379"/>
                    <a:gd name="T16" fmla="*/ 16 w 204"/>
                    <a:gd name="T17" fmla="*/ 9 h 379"/>
                    <a:gd name="T18" fmla="*/ 14 w 204"/>
                    <a:gd name="T19" fmla="*/ 10 h 379"/>
                    <a:gd name="T20" fmla="*/ 13 w 204"/>
                    <a:gd name="T21" fmla="*/ 11 h 379"/>
                    <a:gd name="T22" fmla="*/ 12 w 204"/>
                    <a:gd name="T23" fmla="*/ 13 h 379"/>
                    <a:gd name="T24" fmla="*/ 10 w 204"/>
                    <a:gd name="T25" fmla="*/ 15 h 379"/>
                    <a:gd name="T26" fmla="*/ 9 w 204"/>
                    <a:gd name="T27" fmla="*/ 18 h 379"/>
                    <a:gd name="T28" fmla="*/ 7 w 204"/>
                    <a:gd name="T29" fmla="*/ 21 h 379"/>
                    <a:gd name="T30" fmla="*/ 7 w 204"/>
                    <a:gd name="T31" fmla="*/ 48 h 379"/>
                    <a:gd name="T32" fmla="*/ 0 w 204"/>
                    <a:gd name="T33" fmla="*/ 48 h 379"/>
                    <a:gd name="T34" fmla="*/ 0 w 204"/>
                    <a:gd name="T35" fmla="*/ 2 h 379"/>
                    <a:gd name="T36" fmla="*/ 7 w 204"/>
                    <a:gd name="T37" fmla="*/ 2 h 379"/>
                    <a:gd name="T38" fmla="*/ 7 w 204"/>
                    <a:gd name="T39" fmla="*/ 10 h 379"/>
                    <a:gd name="T40" fmla="*/ 9 w 204"/>
                    <a:gd name="T41" fmla="*/ 8 h 379"/>
                    <a:gd name="T42" fmla="*/ 11 w 204"/>
                    <a:gd name="T43" fmla="*/ 6 h 379"/>
                    <a:gd name="T44" fmla="*/ 12 w 204"/>
                    <a:gd name="T45" fmla="*/ 4 h 379"/>
                    <a:gd name="T46" fmla="*/ 14 w 204"/>
                    <a:gd name="T47" fmla="*/ 3 h 379"/>
                    <a:gd name="T48" fmla="*/ 15 w 204"/>
                    <a:gd name="T49" fmla="*/ 2 h 379"/>
                    <a:gd name="T50" fmla="*/ 16 w 204"/>
                    <a:gd name="T51" fmla="*/ 1 h 379"/>
                    <a:gd name="T52" fmla="*/ 18 w 204"/>
                    <a:gd name="T53" fmla="*/ 1 h 379"/>
                    <a:gd name="T54" fmla="*/ 19 w 204"/>
                    <a:gd name="T55" fmla="*/ 0 h 379"/>
                    <a:gd name="T56" fmla="*/ 20 w 204"/>
                    <a:gd name="T57" fmla="*/ 0 h 379"/>
                    <a:gd name="T58" fmla="*/ 20 w 204"/>
                    <a:gd name="T59" fmla="*/ 1 h 379"/>
                    <a:gd name="T60" fmla="*/ 21 w 204"/>
                    <a:gd name="T61" fmla="*/ 1 h 379"/>
                    <a:gd name="T62" fmla="*/ 22 w 204"/>
                    <a:gd name="T63" fmla="*/ 1 h 379"/>
                    <a:gd name="T64" fmla="*/ 23 w 204"/>
                    <a:gd name="T65" fmla="*/ 2 h 379"/>
                    <a:gd name="T66" fmla="*/ 25 w 204"/>
                    <a:gd name="T67" fmla="*/ 4 h 379"/>
                    <a:gd name="T68" fmla="*/ 21 w 204"/>
                    <a:gd name="T69" fmla="*/ 10 h 3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4"/>
                    <a:gd name="T106" fmla="*/ 0 h 379"/>
                    <a:gd name="T107" fmla="*/ 204 w 204"/>
                    <a:gd name="T108" fmla="*/ 379 h 3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4" h="379">
                      <a:moveTo>
                        <a:pt x="175" y="78"/>
                      </a:moveTo>
                      <a:lnTo>
                        <a:pt x="165" y="72"/>
                      </a:lnTo>
                      <a:lnTo>
                        <a:pt x="159" y="66"/>
                      </a:lnTo>
                      <a:lnTo>
                        <a:pt x="152" y="64"/>
                      </a:lnTo>
                      <a:lnTo>
                        <a:pt x="146" y="63"/>
                      </a:lnTo>
                      <a:lnTo>
                        <a:pt x="142" y="63"/>
                      </a:lnTo>
                      <a:lnTo>
                        <a:pt x="138" y="64"/>
                      </a:lnTo>
                      <a:lnTo>
                        <a:pt x="134" y="66"/>
                      </a:lnTo>
                      <a:lnTo>
                        <a:pt x="130" y="70"/>
                      </a:lnTo>
                      <a:lnTo>
                        <a:pt x="120" y="77"/>
                      </a:lnTo>
                      <a:lnTo>
                        <a:pt x="109" y="88"/>
                      </a:lnTo>
                      <a:lnTo>
                        <a:pt x="98" y="102"/>
                      </a:lnTo>
                      <a:lnTo>
                        <a:pt x="86" y="119"/>
                      </a:lnTo>
                      <a:lnTo>
                        <a:pt x="72" y="138"/>
                      </a:lnTo>
                      <a:lnTo>
                        <a:pt x="58" y="161"/>
                      </a:lnTo>
                      <a:lnTo>
                        <a:pt x="58" y="379"/>
                      </a:lnTo>
                      <a:lnTo>
                        <a:pt x="0" y="379"/>
                      </a:lnTo>
                      <a:lnTo>
                        <a:pt x="0" y="10"/>
                      </a:lnTo>
                      <a:lnTo>
                        <a:pt x="58" y="10"/>
                      </a:lnTo>
                      <a:lnTo>
                        <a:pt x="58" y="78"/>
                      </a:lnTo>
                      <a:lnTo>
                        <a:pt x="75" y="58"/>
                      </a:lnTo>
                      <a:lnTo>
                        <a:pt x="90" y="41"/>
                      </a:lnTo>
                      <a:lnTo>
                        <a:pt x="103" y="28"/>
                      </a:lnTo>
                      <a:lnTo>
                        <a:pt x="114" y="17"/>
                      </a:lnTo>
                      <a:lnTo>
                        <a:pt x="124" y="10"/>
                      </a:lnTo>
                      <a:lnTo>
                        <a:pt x="135" y="4"/>
                      </a:lnTo>
                      <a:lnTo>
                        <a:pt x="145" y="1"/>
                      </a:lnTo>
                      <a:lnTo>
                        <a:pt x="156" y="0"/>
                      </a:lnTo>
                      <a:lnTo>
                        <a:pt x="161" y="0"/>
                      </a:lnTo>
                      <a:lnTo>
                        <a:pt x="166" y="2"/>
                      </a:lnTo>
                      <a:lnTo>
                        <a:pt x="172" y="4"/>
                      </a:lnTo>
                      <a:lnTo>
                        <a:pt x="178" y="7"/>
                      </a:lnTo>
                      <a:lnTo>
                        <a:pt x="190" y="16"/>
                      </a:lnTo>
                      <a:lnTo>
                        <a:pt x="204" y="29"/>
                      </a:lnTo>
                      <a:lnTo>
                        <a:pt x="175" y="78"/>
                      </a:lnTo>
                      <a:close/>
                    </a:path>
                  </a:pathLst>
                </a:custGeom>
                <a:solidFill>
                  <a:srgbClr val="1F1A17"/>
                </a:solidFill>
                <a:ln w="9525">
                  <a:noFill/>
                  <a:round/>
                  <a:headEnd/>
                  <a:tailEnd/>
                </a:ln>
              </p:spPr>
              <p:txBody>
                <a:bodyPr/>
                <a:lstStyle/>
                <a:p>
                  <a:endParaRPr lang="en-US">
                    <a:latin typeface="Georgia" pitchFamily="18" charset="0"/>
                  </a:endParaRPr>
                </a:p>
              </p:txBody>
            </p:sp>
          </p:grpSp>
        </p:grpSp>
        <p:grpSp>
          <p:nvGrpSpPr>
            <p:cNvPr id="12" name="Group 92"/>
            <p:cNvGrpSpPr>
              <a:grpSpLocks/>
            </p:cNvGrpSpPr>
            <p:nvPr/>
          </p:nvGrpSpPr>
          <p:grpSpPr bwMode="auto">
            <a:xfrm>
              <a:off x="7822" y="8100"/>
              <a:ext cx="2456" cy="1364"/>
              <a:chOff x="7822" y="8100"/>
              <a:chExt cx="2456" cy="1364"/>
            </a:xfrm>
          </p:grpSpPr>
          <p:grpSp>
            <p:nvGrpSpPr>
              <p:cNvPr id="13" name="Group 93"/>
              <p:cNvGrpSpPr>
                <a:grpSpLocks/>
              </p:cNvGrpSpPr>
              <p:nvPr/>
            </p:nvGrpSpPr>
            <p:grpSpPr bwMode="auto">
              <a:xfrm>
                <a:off x="8472" y="8100"/>
                <a:ext cx="1082" cy="301"/>
                <a:chOff x="8472" y="8100"/>
                <a:chExt cx="1082" cy="301"/>
              </a:xfrm>
            </p:grpSpPr>
            <p:sp>
              <p:nvSpPr>
                <p:cNvPr id="21593" name="Freeform 94"/>
                <p:cNvSpPr>
                  <a:spLocks/>
                </p:cNvSpPr>
                <p:nvPr/>
              </p:nvSpPr>
              <p:spPr bwMode="auto">
                <a:xfrm>
                  <a:off x="8472" y="8126"/>
                  <a:ext cx="211" cy="268"/>
                </a:xfrm>
                <a:custGeom>
                  <a:avLst/>
                  <a:gdLst>
                    <a:gd name="T0" fmla="*/ 30 w 423"/>
                    <a:gd name="T1" fmla="*/ 8 h 535"/>
                    <a:gd name="T2" fmla="*/ 30 w 423"/>
                    <a:gd name="T3" fmla="*/ 67 h 535"/>
                    <a:gd name="T4" fmla="*/ 22 w 423"/>
                    <a:gd name="T5" fmla="*/ 67 h 535"/>
                    <a:gd name="T6" fmla="*/ 22 w 423"/>
                    <a:gd name="T7" fmla="*/ 8 h 535"/>
                    <a:gd name="T8" fmla="*/ 0 w 423"/>
                    <a:gd name="T9" fmla="*/ 8 h 535"/>
                    <a:gd name="T10" fmla="*/ 0 w 423"/>
                    <a:gd name="T11" fmla="*/ 0 h 535"/>
                    <a:gd name="T12" fmla="*/ 52 w 423"/>
                    <a:gd name="T13" fmla="*/ 0 h 535"/>
                    <a:gd name="T14" fmla="*/ 52 w 423"/>
                    <a:gd name="T15" fmla="*/ 8 h 535"/>
                    <a:gd name="T16" fmla="*/ 30 w 423"/>
                    <a:gd name="T17" fmla="*/ 8 h 5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3"/>
                    <a:gd name="T28" fmla="*/ 0 h 535"/>
                    <a:gd name="T29" fmla="*/ 423 w 423"/>
                    <a:gd name="T30" fmla="*/ 535 h 5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3" h="535">
                      <a:moveTo>
                        <a:pt x="247" y="59"/>
                      </a:moveTo>
                      <a:lnTo>
                        <a:pt x="247" y="535"/>
                      </a:lnTo>
                      <a:lnTo>
                        <a:pt x="180" y="535"/>
                      </a:lnTo>
                      <a:lnTo>
                        <a:pt x="180" y="59"/>
                      </a:lnTo>
                      <a:lnTo>
                        <a:pt x="0" y="59"/>
                      </a:lnTo>
                      <a:lnTo>
                        <a:pt x="0" y="0"/>
                      </a:lnTo>
                      <a:lnTo>
                        <a:pt x="423" y="0"/>
                      </a:lnTo>
                      <a:lnTo>
                        <a:pt x="423" y="59"/>
                      </a:lnTo>
                      <a:lnTo>
                        <a:pt x="247" y="5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94" name="Freeform 95"/>
                <p:cNvSpPr>
                  <a:spLocks noEditPoints="1"/>
                </p:cNvSpPr>
                <p:nvPr/>
              </p:nvSpPr>
              <p:spPr bwMode="auto">
                <a:xfrm>
                  <a:off x="8664" y="8207"/>
                  <a:ext cx="182" cy="192"/>
                </a:xfrm>
                <a:custGeom>
                  <a:avLst/>
                  <a:gdLst>
                    <a:gd name="T0" fmla="*/ 20 w 365"/>
                    <a:gd name="T1" fmla="*/ 7 h 385"/>
                    <a:gd name="T2" fmla="*/ 15 w 365"/>
                    <a:gd name="T3" fmla="*/ 8 h 385"/>
                    <a:gd name="T4" fmla="*/ 12 w 365"/>
                    <a:gd name="T5" fmla="*/ 12 h 385"/>
                    <a:gd name="T6" fmla="*/ 10 w 365"/>
                    <a:gd name="T7" fmla="*/ 16 h 385"/>
                    <a:gd name="T8" fmla="*/ 8 w 365"/>
                    <a:gd name="T9" fmla="*/ 20 h 385"/>
                    <a:gd name="T10" fmla="*/ 8 w 365"/>
                    <a:gd name="T11" fmla="*/ 26 h 385"/>
                    <a:gd name="T12" fmla="*/ 9 w 365"/>
                    <a:gd name="T13" fmla="*/ 31 h 385"/>
                    <a:gd name="T14" fmla="*/ 11 w 365"/>
                    <a:gd name="T15" fmla="*/ 35 h 385"/>
                    <a:gd name="T16" fmla="*/ 14 w 365"/>
                    <a:gd name="T17" fmla="*/ 38 h 385"/>
                    <a:gd name="T18" fmla="*/ 18 w 365"/>
                    <a:gd name="T19" fmla="*/ 40 h 385"/>
                    <a:gd name="T20" fmla="*/ 23 w 365"/>
                    <a:gd name="T21" fmla="*/ 41 h 385"/>
                    <a:gd name="T22" fmla="*/ 27 w 365"/>
                    <a:gd name="T23" fmla="*/ 40 h 385"/>
                    <a:gd name="T24" fmla="*/ 31 w 365"/>
                    <a:gd name="T25" fmla="*/ 38 h 385"/>
                    <a:gd name="T26" fmla="*/ 34 w 365"/>
                    <a:gd name="T27" fmla="*/ 35 h 385"/>
                    <a:gd name="T28" fmla="*/ 36 w 365"/>
                    <a:gd name="T29" fmla="*/ 31 h 385"/>
                    <a:gd name="T30" fmla="*/ 37 w 365"/>
                    <a:gd name="T31" fmla="*/ 26 h 385"/>
                    <a:gd name="T32" fmla="*/ 36 w 365"/>
                    <a:gd name="T33" fmla="*/ 20 h 385"/>
                    <a:gd name="T34" fmla="*/ 35 w 365"/>
                    <a:gd name="T35" fmla="*/ 16 h 385"/>
                    <a:gd name="T36" fmla="*/ 33 w 365"/>
                    <a:gd name="T37" fmla="*/ 12 h 385"/>
                    <a:gd name="T38" fmla="*/ 29 w 365"/>
                    <a:gd name="T39" fmla="*/ 8 h 385"/>
                    <a:gd name="T40" fmla="*/ 26 w 365"/>
                    <a:gd name="T41" fmla="*/ 7 h 385"/>
                    <a:gd name="T42" fmla="*/ 23 w 365"/>
                    <a:gd name="T43" fmla="*/ 48 h 385"/>
                    <a:gd name="T44" fmla="*/ 16 w 365"/>
                    <a:gd name="T45" fmla="*/ 47 h 385"/>
                    <a:gd name="T46" fmla="*/ 10 w 365"/>
                    <a:gd name="T47" fmla="*/ 44 h 385"/>
                    <a:gd name="T48" fmla="*/ 5 w 365"/>
                    <a:gd name="T49" fmla="*/ 39 h 385"/>
                    <a:gd name="T50" fmla="*/ 1 w 365"/>
                    <a:gd name="T51" fmla="*/ 33 h 385"/>
                    <a:gd name="T52" fmla="*/ 0 w 365"/>
                    <a:gd name="T53" fmla="*/ 26 h 385"/>
                    <a:gd name="T54" fmla="*/ 0 w 365"/>
                    <a:gd name="T55" fmla="*/ 19 h 385"/>
                    <a:gd name="T56" fmla="*/ 2 w 365"/>
                    <a:gd name="T57" fmla="*/ 12 h 385"/>
                    <a:gd name="T58" fmla="*/ 6 w 365"/>
                    <a:gd name="T59" fmla="*/ 7 h 385"/>
                    <a:gd name="T60" fmla="*/ 12 w 365"/>
                    <a:gd name="T61" fmla="*/ 3 h 385"/>
                    <a:gd name="T62" fmla="*/ 18 w 365"/>
                    <a:gd name="T63" fmla="*/ 0 h 385"/>
                    <a:gd name="T64" fmla="*/ 25 w 365"/>
                    <a:gd name="T65" fmla="*/ 0 h 385"/>
                    <a:gd name="T66" fmla="*/ 31 w 365"/>
                    <a:gd name="T67" fmla="*/ 2 h 385"/>
                    <a:gd name="T68" fmla="*/ 37 w 365"/>
                    <a:gd name="T69" fmla="*/ 5 h 385"/>
                    <a:gd name="T70" fmla="*/ 41 w 365"/>
                    <a:gd name="T71" fmla="*/ 10 h 385"/>
                    <a:gd name="T72" fmla="*/ 44 w 365"/>
                    <a:gd name="T73" fmla="*/ 17 h 385"/>
                    <a:gd name="T74" fmla="*/ 45 w 365"/>
                    <a:gd name="T75" fmla="*/ 24 h 385"/>
                    <a:gd name="T76" fmla="*/ 44 w 365"/>
                    <a:gd name="T77" fmla="*/ 31 h 385"/>
                    <a:gd name="T78" fmla="*/ 41 w 365"/>
                    <a:gd name="T79" fmla="*/ 37 h 385"/>
                    <a:gd name="T80" fmla="*/ 37 w 365"/>
                    <a:gd name="T81" fmla="*/ 42 h 385"/>
                    <a:gd name="T82" fmla="*/ 31 w 365"/>
                    <a:gd name="T83" fmla="*/ 46 h 385"/>
                    <a:gd name="T84" fmla="*/ 25 w 365"/>
                    <a:gd name="T85" fmla="*/ 48 h 3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5"/>
                    <a:gd name="T130" fmla="*/ 0 h 385"/>
                    <a:gd name="T131" fmla="*/ 365 w 365"/>
                    <a:gd name="T132" fmla="*/ 385 h 3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5" h="385">
                      <a:moveTo>
                        <a:pt x="185" y="54"/>
                      </a:moveTo>
                      <a:lnTo>
                        <a:pt x="172" y="55"/>
                      </a:lnTo>
                      <a:lnTo>
                        <a:pt x="161" y="57"/>
                      </a:lnTo>
                      <a:lnTo>
                        <a:pt x="149" y="60"/>
                      </a:lnTo>
                      <a:lnTo>
                        <a:pt x="138" y="66"/>
                      </a:lnTo>
                      <a:lnTo>
                        <a:pt x="127" y="71"/>
                      </a:lnTo>
                      <a:lnTo>
                        <a:pt x="118" y="79"/>
                      </a:lnTo>
                      <a:lnTo>
                        <a:pt x="109" y="86"/>
                      </a:lnTo>
                      <a:lnTo>
                        <a:pt x="101" y="96"/>
                      </a:lnTo>
                      <a:lnTo>
                        <a:pt x="94" y="105"/>
                      </a:lnTo>
                      <a:lnTo>
                        <a:pt x="87" y="116"/>
                      </a:lnTo>
                      <a:lnTo>
                        <a:pt x="81" y="128"/>
                      </a:lnTo>
                      <a:lnTo>
                        <a:pt x="77" y="141"/>
                      </a:lnTo>
                      <a:lnTo>
                        <a:pt x="73" y="154"/>
                      </a:lnTo>
                      <a:lnTo>
                        <a:pt x="71" y="166"/>
                      </a:lnTo>
                      <a:lnTo>
                        <a:pt x="69" y="180"/>
                      </a:lnTo>
                      <a:lnTo>
                        <a:pt x="69" y="195"/>
                      </a:lnTo>
                      <a:lnTo>
                        <a:pt x="69" y="209"/>
                      </a:lnTo>
                      <a:lnTo>
                        <a:pt x="71" y="223"/>
                      </a:lnTo>
                      <a:lnTo>
                        <a:pt x="73" y="237"/>
                      </a:lnTo>
                      <a:lnTo>
                        <a:pt x="77" y="249"/>
                      </a:lnTo>
                      <a:lnTo>
                        <a:pt x="81" y="262"/>
                      </a:lnTo>
                      <a:lnTo>
                        <a:pt x="87" y="272"/>
                      </a:lnTo>
                      <a:lnTo>
                        <a:pt x="94" y="283"/>
                      </a:lnTo>
                      <a:lnTo>
                        <a:pt x="101" y="293"/>
                      </a:lnTo>
                      <a:lnTo>
                        <a:pt x="109" y="301"/>
                      </a:lnTo>
                      <a:lnTo>
                        <a:pt x="118" y="309"/>
                      </a:lnTo>
                      <a:lnTo>
                        <a:pt x="127" y="315"/>
                      </a:lnTo>
                      <a:lnTo>
                        <a:pt x="138" y="321"/>
                      </a:lnTo>
                      <a:lnTo>
                        <a:pt x="149" y="325"/>
                      </a:lnTo>
                      <a:lnTo>
                        <a:pt x="161" y="328"/>
                      </a:lnTo>
                      <a:lnTo>
                        <a:pt x="172" y="330"/>
                      </a:lnTo>
                      <a:lnTo>
                        <a:pt x="185" y="331"/>
                      </a:lnTo>
                      <a:lnTo>
                        <a:pt x="197" y="330"/>
                      </a:lnTo>
                      <a:lnTo>
                        <a:pt x="208" y="328"/>
                      </a:lnTo>
                      <a:lnTo>
                        <a:pt x="218" y="325"/>
                      </a:lnTo>
                      <a:lnTo>
                        <a:pt x="229" y="321"/>
                      </a:lnTo>
                      <a:lnTo>
                        <a:pt x="239" y="315"/>
                      </a:lnTo>
                      <a:lnTo>
                        <a:pt x="248" y="309"/>
                      </a:lnTo>
                      <a:lnTo>
                        <a:pt x="257" y="301"/>
                      </a:lnTo>
                      <a:lnTo>
                        <a:pt x="265" y="293"/>
                      </a:lnTo>
                      <a:lnTo>
                        <a:pt x="272" y="283"/>
                      </a:lnTo>
                      <a:lnTo>
                        <a:pt x="278" y="272"/>
                      </a:lnTo>
                      <a:lnTo>
                        <a:pt x="284" y="262"/>
                      </a:lnTo>
                      <a:lnTo>
                        <a:pt x="288" y="249"/>
                      </a:lnTo>
                      <a:lnTo>
                        <a:pt x="292" y="237"/>
                      </a:lnTo>
                      <a:lnTo>
                        <a:pt x="295" y="223"/>
                      </a:lnTo>
                      <a:lnTo>
                        <a:pt x="297" y="209"/>
                      </a:lnTo>
                      <a:lnTo>
                        <a:pt x="297" y="195"/>
                      </a:lnTo>
                      <a:lnTo>
                        <a:pt x="297" y="180"/>
                      </a:lnTo>
                      <a:lnTo>
                        <a:pt x="295" y="166"/>
                      </a:lnTo>
                      <a:lnTo>
                        <a:pt x="292" y="154"/>
                      </a:lnTo>
                      <a:lnTo>
                        <a:pt x="288" y="141"/>
                      </a:lnTo>
                      <a:lnTo>
                        <a:pt x="284" y="128"/>
                      </a:lnTo>
                      <a:lnTo>
                        <a:pt x="278" y="116"/>
                      </a:lnTo>
                      <a:lnTo>
                        <a:pt x="272" y="105"/>
                      </a:lnTo>
                      <a:lnTo>
                        <a:pt x="265" y="96"/>
                      </a:lnTo>
                      <a:lnTo>
                        <a:pt x="257" y="86"/>
                      </a:lnTo>
                      <a:lnTo>
                        <a:pt x="248" y="79"/>
                      </a:lnTo>
                      <a:lnTo>
                        <a:pt x="239" y="71"/>
                      </a:lnTo>
                      <a:lnTo>
                        <a:pt x="229" y="66"/>
                      </a:lnTo>
                      <a:lnTo>
                        <a:pt x="218" y="60"/>
                      </a:lnTo>
                      <a:lnTo>
                        <a:pt x="208" y="57"/>
                      </a:lnTo>
                      <a:lnTo>
                        <a:pt x="197" y="55"/>
                      </a:lnTo>
                      <a:lnTo>
                        <a:pt x="185" y="54"/>
                      </a:lnTo>
                      <a:close/>
                      <a:moveTo>
                        <a:pt x="185" y="385"/>
                      </a:moveTo>
                      <a:lnTo>
                        <a:pt x="166" y="384"/>
                      </a:lnTo>
                      <a:lnTo>
                        <a:pt x="148" y="381"/>
                      </a:lnTo>
                      <a:lnTo>
                        <a:pt x="130" y="376"/>
                      </a:lnTo>
                      <a:lnTo>
                        <a:pt x="114" y="370"/>
                      </a:lnTo>
                      <a:lnTo>
                        <a:pt x="96" y="361"/>
                      </a:lnTo>
                      <a:lnTo>
                        <a:pt x="81" y="352"/>
                      </a:lnTo>
                      <a:lnTo>
                        <a:pt x="67" y="341"/>
                      </a:lnTo>
                      <a:lnTo>
                        <a:pt x="55" y="328"/>
                      </a:lnTo>
                      <a:lnTo>
                        <a:pt x="43" y="314"/>
                      </a:lnTo>
                      <a:lnTo>
                        <a:pt x="32" y="300"/>
                      </a:lnTo>
                      <a:lnTo>
                        <a:pt x="22" y="284"/>
                      </a:lnTo>
                      <a:lnTo>
                        <a:pt x="15" y="268"/>
                      </a:lnTo>
                      <a:lnTo>
                        <a:pt x="9" y="251"/>
                      </a:lnTo>
                      <a:lnTo>
                        <a:pt x="4" y="233"/>
                      </a:lnTo>
                      <a:lnTo>
                        <a:pt x="1" y="215"/>
                      </a:lnTo>
                      <a:lnTo>
                        <a:pt x="0" y="195"/>
                      </a:lnTo>
                      <a:lnTo>
                        <a:pt x="1" y="175"/>
                      </a:lnTo>
                      <a:lnTo>
                        <a:pt x="4" y="156"/>
                      </a:lnTo>
                      <a:lnTo>
                        <a:pt x="9" y="137"/>
                      </a:lnTo>
                      <a:lnTo>
                        <a:pt x="15" y="119"/>
                      </a:lnTo>
                      <a:lnTo>
                        <a:pt x="22" y="102"/>
                      </a:lnTo>
                      <a:lnTo>
                        <a:pt x="32" y="86"/>
                      </a:lnTo>
                      <a:lnTo>
                        <a:pt x="43" y="72"/>
                      </a:lnTo>
                      <a:lnTo>
                        <a:pt x="55" y="58"/>
                      </a:lnTo>
                      <a:lnTo>
                        <a:pt x="67" y="45"/>
                      </a:lnTo>
                      <a:lnTo>
                        <a:pt x="81" y="34"/>
                      </a:lnTo>
                      <a:lnTo>
                        <a:pt x="96" y="24"/>
                      </a:lnTo>
                      <a:lnTo>
                        <a:pt x="114" y="16"/>
                      </a:lnTo>
                      <a:lnTo>
                        <a:pt x="130" y="9"/>
                      </a:lnTo>
                      <a:lnTo>
                        <a:pt x="148" y="5"/>
                      </a:lnTo>
                      <a:lnTo>
                        <a:pt x="166" y="1"/>
                      </a:lnTo>
                      <a:lnTo>
                        <a:pt x="185" y="0"/>
                      </a:lnTo>
                      <a:lnTo>
                        <a:pt x="203" y="1"/>
                      </a:lnTo>
                      <a:lnTo>
                        <a:pt x="221" y="5"/>
                      </a:lnTo>
                      <a:lnTo>
                        <a:pt x="238" y="9"/>
                      </a:lnTo>
                      <a:lnTo>
                        <a:pt x="254" y="16"/>
                      </a:lnTo>
                      <a:lnTo>
                        <a:pt x="270" y="24"/>
                      </a:lnTo>
                      <a:lnTo>
                        <a:pt x="285" y="34"/>
                      </a:lnTo>
                      <a:lnTo>
                        <a:pt x="299" y="45"/>
                      </a:lnTo>
                      <a:lnTo>
                        <a:pt x="312" y="58"/>
                      </a:lnTo>
                      <a:lnTo>
                        <a:pt x="323" y="72"/>
                      </a:lnTo>
                      <a:lnTo>
                        <a:pt x="334" y="86"/>
                      </a:lnTo>
                      <a:lnTo>
                        <a:pt x="343" y="102"/>
                      </a:lnTo>
                      <a:lnTo>
                        <a:pt x="350" y="119"/>
                      </a:lnTo>
                      <a:lnTo>
                        <a:pt x="357" y="137"/>
                      </a:lnTo>
                      <a:lnTo>
                        <a:pt x="361" y="156"/>
                      </a:lnTo>
                      <a:lnTo>
                        <a:pt x="364" y="175"/>
                      </a:lnTo>
                      <a:lnTo>
                        <a:pt x="365" y="195"/>
                      </a:lnTo>
                      <a:lnTo>
                        <a:pt x="364" y="215"/>
                      </a:lnTo>
                      <a:lnTo>
                        <a:pt x="361" y="233"/>
                      </a:lnTo>
                      <a:lnTo>
                        <a:pt x="357" y="251"/>
                      </a:lnTo>
                      <a:lnTo>
                        <a:pt x="350" y="268"/>
                      </a:lnTo>
                      <a:lnTo>
                        <a:pt x="343" y="284"/>
                      </a:lnTo>
                      <a:lnTo>
                        <a:pt x="334" y="300"/>
                      </a:lnTo>
                      <a:lnTo>
                        <a:pt x="323" y="314"/>
                      </a:lnTo>
                      <a:lnTo>
                        <a:pt x="312" y="328"/>
                      </a:lnTo>
                      <a:lnTo>
                        <a:pt x="299" y="341"/>
                      </a:lnTo>
                      <a:lnTo>
                        <a:pt x="285" y="352"/>
                      </a:lnTo>
                      <a:lnTo>
                        <a:pt x="270" y="361"/>
                      </a:lnTo>
                      <a:lnTo>
                        <a:pt x="254" y="370"/>
                      </a:lnTo>
                      <a:lnTo>
                        <a:pt x="238" y="376"/>
                      </a:lnTo>
                      <a:lnTo>
                        <a:pt x="221" y="381"/>
                      </a:lnTo>
                      <a:lnTo>
                        <a:pt x="203" y="384"/>
                      </a:lnTo>
                      <a:lnTo>
                        <a:pt x="185" y="385"/>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95" name="Freeform 96"/>
                <p:cNvSpPr>
                  <a:spLocks/>
                </p:cNvSpPr>
                <p:nvPr/>
              </p:nvSpPr>
              <p:spPr bwMode="auto">
                <a:xfrm>
                  <a:off x="8897" y="8211"/>
                  <a:ext cx="153" cy="190"/>
                </a:xfrm>
                <a:custGeom>
                  <a:avLst/>
                  <a:gdLst>
                    <a:gd name="T0" fmla="*/ 30 w 306"/>
                    <a:gd name="T1" fmla="*/ 37 h 379"/>
                    <a:gd name="T2" fmla="*/ 28 w 306"/>
                    <a:gd name="T3" fmla="*/ 40 h 379"/>
                    <a:gd name="T4" fmla="*/ 26 w 306"/>
                    <a:gd name="T5" fmla="*/ 42 h 379"/>
                    <a:gd name="T6" fmla="*/ 24 w 306"/>
                    <a:gd name="T7" fmla="*/ 44 h 379"/>
                    <a:gd name="T8" fmla="*/ 21 w 306"/>
                    <a:gd name="T9" fmla="*/ 45 h 379"/>
                    <a:gd name="T10" fmla="*/ 19 w 306"/>
                    <a:gd name="T11" fmla="*/ 46 h 379"/>
                    <a:gd name="T12" fmla="*/ 18 w 306"/>
                    <a:gd name="T13" fmla="*/ 47 h 379"/>
                    <a:gd name="T14" fmla="*/ 14 w 306"/>
                    <a:gd name="T15" fmla="*/ 48 h 379"/>
                    <a:gd name="T16" fmla="*/ 12 w 306"/>
                    <a:gd name="T17" fmla="*/ 48 h 379"/>
                    <a:gd name="T18" fmla="*/ 10 w 306"/>
                    <a:gd name="T19" fmla="*/ 48 h 379"/>
                    <a:gd name="T20" fmla="*/ 7 w 306"/>
                    <a:gd name="T21" fmla="*/ 47 h 379"/>
                    <a:gd name="T22" fmla="*/ 5 w 306"/>
                    <a:gd name="T23" fmla="*/ 46 h 379"/>
                    <a:gd name="T24" fmla="*/ 3 w 306"/>
                    <a:gd name="T25" fmla="*/ 44 h 379"/>
                    <a:gd name="T26" fmla="*/ 1 w 306"/>
                    <a:gd name="T27" fmla="*/ 42 h 379"/>
                    <a:gd name="T28" fmla="*/ 1 w 306"/>
                    <a:gd name="T29" fmla="*/ 40 h 379"/>
                    <a:gd name="T30" fmla="*/ 1 w 306"/>
                    <a:gd name="T31" fmla="*/ 38 h 379"/>
                    <a:gd name="T32" fmla="*/ 0 w 306"/>
                    <a:gd name="T33" fmla="*/ 35 h 379"/>
                    <a:gd name="T34" fmla="*/ 7 w 306"/>
                    <a:gd name="T35" fmla="*/ 0 h 379"/>
                    <a:gd name="T36" fmla="*/ 7 w 306"/>
                    <a:gd name="T37" fmla="*/ 35 h 379"/>
                    <a:gd name="T38" fmla="*/ 7 w 306"/>
                    <a:gd name="T39" fmla="*/ 37 h 379"/>
                    <a:gd name="T40" fmla="*/ 9 w 306"/>
                    <a:gd name="T41" fmla="*/ 38 h 379"/>
                    <a:gd name="T42" fmla="*/ 9 w 306"/>
                    <a:gd name="T43" fmla="*/ 39 h 379"/>
                    <a:gd name="T44" fmla="*/ 10 w 306"/>
                    <a:gd name="T45" fmla="*/ 40 h 379"/>
                    <a:gd name="T46" fmla="*/ 11 w 306"/>
                    <a:gd name="T47" fmla="*/ 40 h 379"/>
                    <a:gd name="T48" fmla="*/ 13 w 306"/>
                    <a:gd name="T49" fmla="*/ 41 h 379"/>
                    <a:gd name="T50" fmla="*/ 15 w 306"/>
                    <a:gd name="T51" fmla="*/ 40 h 379"/>
                    <a:gd name="T52" fmla="*/ 18 w 306"/>
                    <a:gd name="T53" fmla="*/ 39 h 379"/>
                    <a:gd name="T54" fmla="*/ 20 w 306"/>
                    <a:gd name="T55" fmla="*/ 38 h 379"/>
                    <a:gd name="T56" fmla="*/ 23 w 306"/>
                    <a:gd name="T57" fmla="*/ 36 h 379"/>
                    <a:gd name="T58" fmla="*/ 28 w 306"/>
                    <a:gd name="T59" fmla="*/ 31 h 379"/>
                    <a:gd name="T60" fmla="*/ 30 w 306"/>
                    <a:gd name="T61" fmla="*/ 0 h 379"/>
                    <a:gd name="T62" fmla="*/ 38 w 306"/>
                    <a:gd name="T63" fmla="*/ 46 h 3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6"/>
                    <a:gd name="T97" fmla="*/ 0 h 379"/>
                    <a:gd name="T98" fmla="*/ 306 w 306"/>
                    <a:gd name="T99" fmla="*/ 379 h 3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6" h="379">
                      <a:moveTo>
                        <a:pt x="243" y="365"/>
                      </a:moveTo>
                      <a:lnTo>
                        <a:pt x="243" y="292"/>
                      </a:lnTo>
                      <a:lnTo>
                        <a:pt x="235" y="303"/>
                      </a:lnTo>
                      <a:lnTo>
                        <a:pt x="227" y="313"/>
                      </a:lnTo>
                      <a:lnTo>
                        <a:pt x="218" y="322"/>
                      </a:lnTo>
                      <a:lnTo>
                        <a:pt x="210" y="330"/>
                      </a:lnTo>
                      <a:lnTo>
                        <a:pt x="200" y="339"/>
                      </a:lnTo>
                      <a:lnTo>
                        <a:pt x="192" y="346"/>
                      </a:lnTo>
                      <a:lnTo>
                        <a:pt x="183" y="352"/>
                      </a:lnTo>
                      <a:lnTo>
                        <a:pt x="173" y="358"/>
                      </a:lnTo>
                      <a:lnTo>
                        <a:pt x="165" y="363"/>
                      </a:lnTo>
                      <a:lnTo>
                        <a:pt x="155" y="367"/>
                      </a:lnTo>
                      <a:lnTo>
                        <a:pt x="146" y="371"/>
                      </a:lnTo>
                      <a:lnTo>
                        <a:pt x="137" y="374"/>
                      </a:lnTo>
                      <a:lnTo>
                        <a:pt x="127" y="377"/>
                      </a:lnTo>
                      <a:lnTo>
                        <a:pt x="117" y="378"/>
                      </a:lnTo>
                      <a:lnTo>
                        <a:pt x="107" y="379"/>
                      </a:lnTo>
                      <a:lnTo>
                        <a:pt x="97" y="379"/>
                      </a:lnTo>
                      <a:lnTo>
                        <a:pt x="86" y="379"/>
                      </a:lnTo>
                      <a:lnTo>
                        <a:pt x="75" y="378"/>
                      </a:lnTo>
                      <a:lnTo>
                        <a:pt x="65" y="376"/>
                      </a:lnTo>
                      <a:lnTo>
                        <a:pt x="56" y="373"/>
                      </a:lnTo>
                      <a:lnTo>
                        <a:pt x="47" y="369"/>
                      </a:lnTo>
                      <a:lnTo>
                        <a:pt x="39" y="364"/>
                      </a:lnTo>
                      <a:lnTo>
                        <a:pt x="31" y="358"/>
                      </a:lnTo>
                      <a:lnTo>
                        <a:pt x="25" y="351"/>
                      </a:lnTo>
                      <a:lnTo>
                        <a:pt x="19" y="345"/>
                      </a:lnTo>
                      <a:lnTo>
                        <a:pt x="14" y="336"/>
                      </a:lnTo>
                      <a:lnTo>
                        <a:pt x="10" y="328"/>
                      </a:lnTo>
                      <a:lnTo>
                        <a:pt x="6" y="318"/>
                      </a:lnTo>
                      <a:lnTo>
                        <a:pt x="3" y="307"/>
                      </a:lnTo>
                      <a:lnTo>
                        <a:pt x="2" y="297"/>
                      </a:lnTo>
                      <a:lnTo>
                        <a:pt x="0" y="285"/>
                      </a:lnTo>
                      <a:lnTo>
                        <a:pt x="0" y="273"/>
                      </a:lnTo>
                      <a:lnTo>
                        <a:pt x="0" y="0"/>
                      </a:lnTo>
                      <a:lnTo>
                        <a:pt x="59" y="0"/>
                      </a:lnTo>
                      <a:lnTo>
                        <a:pt x="59" y="258"/>
                      </a:lnTo>
                      <a:lnTo>
                        <a:pt x="59" y="275"/>
                      </a:lnTo>
                      <a:lnTo>
                        <a:pt x="61" y="288"/>
                      </a:lnTo>
                      <a:lnTo>
                        <a:pt x="63" y="295"/>
                      </a:lnTo>
                      <a:lnTo>
                        <a:pt x="64" y="300"/>
                      </a:lnTo>
                      <a:lnTo>
                        <a:pt x="66" y="304"/>
                      </a:lnTo>
                      <a:lnTo>
                        <a:pt x="70" y="307"/>
                      </a:lnTo>
                      <a:lnTo>
                        <a:pt x="72" y="312"/>
                      </a:lnTo>
                      <a:lnTo>
                        <a:pt x="76" y="314"/>
                      </a:lnTo>
                      <a:lnTo>
                        <a:pt x="79" y="316"/>
                      </a:lnTo>
                      <a:lnTo>
                        <a:pt x="84" y="318"/>
                      </a:lnTo>
                      <a:lnTo>
                        <a:pt x="92" y="320"/>
                      </a:lnTo>
                      <a:lnTo>
                        <a:pt x="102" y="321"/>
                      </a:lnTo>
                      <a:lnTo>
                        <a:pt x="109" y="321"/>
                      </a:lnTo>
                      <a:lnTo>
                        <a:pt x="118" y="319"/>
                      </a:lnTo>
                      <a:lnTo>
                        <a:pt x="126" y="317"/>
                      </a:lnTo>
                      <a:lnTo>
                        <a:pt x="135" y="314"/>
                      </a:lnTo>
                      <a:lnTo>
                        <a:pt x="143" y="311"/>
                      </a:lnTo>
                      <a:lnTo>
                        <a:pt x="152" y="306"/>
                      </a:lnTo>
                      <a:lnTo>
                        <a:pt x="162" y="301"/>
                      </a:lnTo>
                      <a:lnTo>
                        <a:pt x="171" y="295"/>
                      </a:lnTo>
                      <a:lnTo>
                        <a:pt x="190" y="281"/>
                      </a:lnTo>
                      <a:lnTo>
                        <a:pt x="208" y="264"/>
                      </a:lnTo>
                      <a:lnTo>
                        <a:pt x="226" y="245"/>
                      </a:lnTo>
                      <a:lnTo>
                        <a:pt x="243" y="224"/>
                      </a:lnTo>
                      <a:lnTo>
                        <a:pt x="243" y="0"/>
                      </a:lnTo>
                      <a:lnTo>
                        <a:pt x="306" y="0"/>
                      </a:lnTo>
                      <a:lnTo>
                        <a:pt x="306" y="365"/>
                      </a:lnTo>
                      <a:lnTo>
                        <a:pt x="243" y="365"/>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96" name="Freeform 97"/>
                <p:cNvSpPr>
                  <a:spLocks/>
                </p:cNvSpPr>
                <p:nvPr/>
              </p:nvSpPr>
              <p:spPr bwMode="auto">
                <a:xfrm>
                  <a:off x="9099" y="8207"/>
                  <a:ext cx="158" cy="192"/>
                </a:xfrm>
                <a:custGeom>
                  <a:avLst/>
                  <a:gdLst>
                    <a:gd name="T0" fmla="*/ 35 w 316"/>
                    <a:gd name="T1" fmla="*/ 45 h 385"/>
                    <a:gd name="T2" fmla="*/ 33 w 316"/>
                    <a:gd name="T3" fmla="*/ 47 h 385"/>
                    <a:gd name="T4" fmla="*/ 28 w 316"/>
                    <a:gd name="T5" fmla="*/ 47 h 385"/>
                    <a:gd name="T6" fmla="*/ 25 w 316"/>
                    <a:gd name="T7" fmla="*/ 48 h 385"/>
                    <a:gd name="T8" fmla="*/ 21 w 316"/>
                    <a:gd name="T9" fmla="*/ 48 h 385"/>
                    <a:gd name="T10" fmla="*/ 17 w 316"/>
                    <a:gd name="T11" fmla="*/ 47 h 385"/>
                    <a:gd name="T12" fmla="*/ 12 w 316"/>
                    <a:gd name="T13" fmla="*/ 45 h 385"/>
                    <a:gd name="T14" fmla="*/ 9 w 316"/>
                    <a:gd name="T15" fmla="*/ 43 h 385"/>
                    <a:gd name="T16" fmla="*/ 5 w 316"/>
                    <a:gd name="T17" fmla="*/ 40 h 385"/>
                    <a:gd name="T18" fmla="*/ 2 w 316"/>
                    <a:gd name="T19" fmla="*/ 36 h 385"/>
                    <a:gd name="T20" fmla="*/ 1 w 316"/>
                    <a:gd name="T21" fmla="*/ 32 h 385"/>
                    <a:gd name="T22" fmla="*/ 1 w 316"/>
                    <a:gd name="T23" fmla="*/ 27 h 385"/>
                    <a:gd name="T24" fmla="*/ 1 w 316"/>
                    <a:gd name="T25" fmla="*/ 21 h 385"/>
                    <a:gd name="T26" fmla="*/ 1 w 316"/>
                    <a:gd name="T27" fmla="*/ 16 h 385"/>
                    <a:gd name="T28" fmla="*/ 2 w 316"/>
                    <a:gd name="T29" fmla="*/ 12 h 385"/>
                    <a:gd name="T30" fmla="*/ 5 w 316"/>
                    <a:gd name="T31" fmla="*/ 8 h 385"/>
                    <a:gd name="T32" fmla="*/ 9 w 316"/>
                    <a:gd name="T33" fmla="*/ 5 h 385"/>
                    <a:gd name="T34" fmla="*/ 12 w 316"/>
                    <a:gd name="T35" fmla="*/ 2 h 385"/>
                    <a:gd name="T36" fmla="*/ 17 w 316"/>
                    <a:gd name="T37" fmla="*/ 1 h 385"/>
                    <a:gd name="T38" fmla="*/ 21 w 316"/>
                    <a:gd name="T39" fmla="*/ 0 h 385"/>
                    <a:gd name="T40" fmla="*/ 26 w 316"/>
                    <a:gd name="T41" fmla="*/ 0 h 385"/>
                    <a:gd name="T42" fmla="*/ 29 w 316"/>
                    <a:gd name="T43" fmla="*/ 0 h 385"/>
                    <a:gd name="T44" fmla="*/ 33 w 316"/>
                    <a:gd name="T45" fmla="*/ 1 h 385"/>
                    <a:gd name="T46" fmla="*/ 37 w 316"/>
                    <a:gd name="T47" fmla="*/ 3 h 385"/>
                    <a:gd name="T48" fmla="*/ 34 w 316"/>
                    <a:gd name="T49" fmla="*/ 11 h 385"/>
                    <a:gd name="T50" fmla="*/ 31 w 316"/>
                    <a:gd name="T51" fmla="*/ 9 h 385"/>
                    <a:gd name="T52" fmla="*/ 29 w 316"/>
                    <a:gd name="T53" fmla="*/ 7 h 385"/>
                    <a:gd name="T54" fmla="*/ 26 w 316"/>
                    <a:gd name="T55" fmla="*/ 7 h 385"/>
                    <a:gd name="T56" fmla="*/ 23 w 316"/>
                    <a:gd name="T57" fmla="*/ 6 h 385"/>
                    <a:gd name="T58" fmla="*/ 20 w 316"/>
                    <a:gd name="T59" fmla="*/ 7 h 385"/>
                    <a:gd name="T60" fmla="*/ 18 w 316"/>
                    <a:gd name="T61" fmla="*/ 8 h 385"/>
                    <a:gd name="T62" fmla="*/ 14 w 316"/>
                    <a:gd name="T63" fmla="*/ 9 h 385"/>
                    <a:gd name="T64" fmla="*/ 12 w 316"/>
                    <a:gd name="T65" fmla="*/ 11 h 385"/>
                    <a:gd name="T66" fmla="*/ 10 w 316"/>
                    <a:gd name="T67" fmla="*/ 14 h 385"/>
                    <a:gd name="T68" fmla="*/ 10 w 316"/>
                    <a:gd name="T69" fmla="*/ 17 h 385"/>
                    <a:gd name="T70" fmla="*/ 9 w 316"/>
                    <a:gd name="T71" fmla="*/ 20 h 385"/>
                    <a:gd name="T72" fmla="*/ 9 w 316"/>
                    <a:gd name="T73" fmla="*/ 24 h 385"/>
                    <a:gd name="T74" fmla="*/ 9 w 316"/>
                    <a:gd name="T75" fmla="*/ 28 h 385"/>
                    <a:gd name="T76" fmla="*/ 10 w 316"/>
                    <a:gd name="T77" fmla="*/ 31 h 385"/>
                    <a:gd name="T78" fmla="*/ 11 w 316"/>
                    <a:gd name="T79" fmla="*/ 34 h 385"/>
                    <a:gd name="T80" fmla="*/ 12 w 316"/>
                    <a:gd name="T81" fmla="*/ 36 h 385"/>
                    <a:gd name="T82" fmla="*/ 15 w 316"/>
                    <a:gd name="T83" fmla="*/ 38 h 385"/>
                    <a:gd name="T84" fmla="*/ 18 w 316"/>
                    <a:gd name="T85" fmla="*/ 40 h 385"/>
                    <a:gd name="T86" fmla="*/ 20 w 316"/>
                    <a:gd name="T87" fmla="*/ 41 h 385"/>
                    <a:gd name="T88" fmla="*/ 24 w 316"/>
                    <a:gd name="T89" fmla="*/ 41 h 385"/>
                    <a:gd name="T90" fmla="*/ 27 w 316"/>
                    <a:gd name="T91" fmla="*/ 41 h 385"/>
                    <a:gd name="T92" fmla="*/ 30 w 316"/>
                    <a:gd name="T93" fmla="*/ 40 h 385"/>
                    <a:gd name="T94" fmla="*/ 33 w 316"/>
                    <a:gd name="T95" fmla="*/ 39 h 385"/>
                    <a:gd name="T96" fmla="*/ 36 w 316"/>
                    <a:gd name="T97" fmla="*/ 37 h 385"/>
                    <a:gd name="T98" fmla="*/ 39 w 316"/>
                    <a:gd name="T99" fmla="*/ 44 h 385"/>
                    <a:gd name="T100" fmla="*/ 37 w 316"/>
                    <a:gd name="T101" fmla="*/ 44 h 3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6"/>
                    <a:gd name="T154" fmla="*/ 0 h 385"/>
                    <a:gd name="T155" fmla="*/ 316 w 316"/>
                    <a:gd name="T156" fmla="*/ 385 h 38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6" h="385">
                      <a:moveTo>
                        <a:pt x="291" y="360"/>
                      </a:moveTo>
                      <a:lnTo>
                        <a:pt x="280" y="367"/>
                      </a:lnTo>
                      <a:lnTo>
                        <a:pt x="269" y="372"/>
                      </a:lnTo>
                      <a:lnTo>
                        <a:pt x="257" y="376"/>
                      </a:lnTo>
                      <a:lnTo>
                        <a:pt x="244" y="380"/>
                      </a:lnTo>
                      <a:lnTo>
                        <a:pt x="231" y="383"/>
                      </a:lnTo>
                      <a:lnTo>
                        <a:pt x="217" y="384"/>
                      </a:lnTo>
                      <a:lnTo>
                        <a:pt x="203" y="385"/>
                      </a:lnTo>
                      <a:lnTo>
                        <a:pt x="189" y="385"/>
                      </a:lnTo>
                      <a:lnTo>
                        <a:pt x="169" y="384"/>
                      </a:lnTo>
                      <a:lnTo>
                        <a:pt x="149" y="382"/>
                      </a:lnTo>
                      <a:lnTo>
                        <a:pt x="130" y="377"/>
                      </a:lnTo>
                      <a:lnTo>
                        <a:pt x="112" y="372"/>
                      </a:lnTo>
                      <a:lnTo>
                        <a:pt x="96" y="365"/>
                      </a:lnTo>
                      <a:lnTo>
                        <a:pt x="80" y="356"/>
                      </a:lnTo>
                      <a:lnTo>
                        <a:pt x="66" y="345"/>
                      </a:lnTo>
                      <a:lnTo>
                        <a:pt x="52" y="334"/>
                      </a:lnTo>
                      <a:lnTo>
                        <a:pt x="40" y="321"/>
                      </a:lnTo>
                      <a:lnTo>
                        <a:pt x="30" y="307"/>
                      </a:lnTo>
                      <a:lnTo>
                        <a:pt x="21" y="291"/>
                      </a:lnTo>
                      <a:lnTo>
                        <a:pt x="14" y="274"/>
                      </a:lnTo>
                      <a:lnTo>
                        <a:pt x="7" y="256"/>
                      </a:lnTo>
                      <a:lnTo>
                        <a:pt x="3" y="237"/>
                      </a:lnTo>
                      <a:lnTo>
                        <a:pt x="1" y="217"/>
                      </a:lnTo>
                      <a:lnTo>
                        <a:pt x="0" y="195"/>
                      </a:lnTo>
                      <a:lnTo>
                        <a:pt x="1" y="175"/>
                      </a:lnTo>
                      <a:lnTo>
                        <a:pt x="3" y="155"/>
                      </a:lnTo>
                      <a:lnTo>
                        <a:pt x="8" y="135"/>
                      </a:lnTo>
                      <a:lnTo>
                        <a:pt x="15" y="117"/>
                      </a:lnTo>
                      <a:lnTo>
                        <a:pt x="22" y="100"/>
                      </a:lnTo>
                      <a:lnTo>
                        <a:pt x="32" y="85"/>
                      </a:lnTo>
                      <a:lnTo>
                        <a:pt x="43" y="70"/>
                      </a:lnTo>
                      <a:lnTo>
                        <a:pt x="55" y="56"/>
                      </a:lnTo>
                      <a:lnTo>
                        <a:pt x="68" y="43"/>
                      </a:lnTo>
                      <a:lnTo>
                        <a:pt x="83" y="32"/>
                      </a:lnTo>
                      <a:lnTo>
                        <a:pt x="99" y="23"/>
                      </a:lnTo>
                      <a:lnTo>
                        <a:pt x="116" y="15"/>
                      </a:lnTo>
                      <a:lnTo>
                        <a:pt x="135" y="9"/>
                      </a:lnTo>
                      <a:lnTo>
                        <a:pt x="154" y="5"/>
                      </a:lnTo>
                      <a:lnTo>
                        <a:pt x="173" y="1"/>
                      </a:lnTo>
                      <a:lnTo>
                        <a:pt x="195" y="0"/>
                      </a:lnTo>
                      <a:lnTo>
                        <a:pt x="208" y="0"/>
                      </a:lnTo>
                      <a:lnTo>
                        <a:pt x="221" y="1"/>
                      </a:lnTo>
                      <a:lnTo>
                        <a:pt x="234" y="2"/>
                      </a:lnTo>
                      <a:lnTo>
                        <a:pt x="248" y="6"/>
                      </a:lnTo>
                      <a:lnTo>
                        <a:pt x="263" y="12"/>
                      </a:lnTo>
                      <a:lnTo>
                        <a:pt x="277" y="19"/>
                      </a:lnTo>
                      <a:lnTo>
                        <a:pt x="292" y="25"/>
                      </a:lnTo>
                      <a:lnTo>
                        <a:pt x="311" y="35"/>
                      </a:lnTo>
                      <a:lnTo>
                        <a:pt x="272" y="88"/>
                      </a:lnTo>
                      <a:lnTo>
                        <a:pt x="263" y="80"/>
                      </a:lnTo>
                      <a:lnTo>
                        <a:pt x="254" y="72"/>
                      </a:lnTo>
                      <a:lnTo>
                        <a:pt x="244" y="67"/>
                      </a:lnTo>
                      <a:lnTo>
                        <a:pt x="234" y="62"/>
                      </a:lnTo>
                      <a:lnTo>
                        <a:pt x="224" y="58"/>
                      </a:lnTo>
                      <a:lnTo>
                        <a:pt x="213" y="56"/>
                      </a:lnTo>
                      <a:lnTo>
                        <a:pt x="202" y="55"/>
                      </a:lnTo>
                      <a:lnTo>
                        <a:pt x="189" y="54"/>
                      </a:lnTo>
                      <a:lnTo>
                        <a:pt x="176" y="55"/>
                      </a:lnTo>
                      <a:lnTo>
                        <a:pt x="164" y="57"/>
                      </a:lnTo>
                      <a:lnTo>
                        <a:pt x="151" y="60"/>
                      </a:lnTo>
                      <a:lnTo>
                        <a:pt x="140" y="65"/>
                      </a:lnTo>
                      <a:lnTo>
                        <a:pt x="128" y="70"/>
                      </a:lnTo>
                      <a:lnTo>
                        <a:pt x="119" y="76"/>
                      </a:lnTo>
                      <a:lnTo>
                        <a:pt x="110" y="85"/>
                      </a:lnTo>
                      <a:lnTo>
                        <a:pt x="101" y="94"/>
                      </a:lnTo>
                      <a:lnTo>
                        <a:pt x="94" y="103"/>
                      </a:lnTo>
                      <a:lnTo>
                        <a:pt x="86" y="114"/>
                      </a:lnTo>
                      <a:lnTo>
                        <a:pt x="81" y="126"/>
                      </a:lnTo>
                      <a:lnTo>
                        <a:pt x="77" y="139"/>
                      </a:lnTo>
                      <a:lnTo>
                        <a:pt x="73" y="151"/>
                      </a:lnTo>
                      <a:lnTo>
                        <a:pt x="70" y="165"/>
                      </a:lnTo>
                      <a:lnTo>
                        <a:pt x="68" y="180"/>
                      </a:lnTo>
                      <a:lnTo>
                        <a:pt x="68" y="195"/>
                      </a:lnTo>
                      <a:lnTo>
                        <a:pt x="68" y="210"/>
                      </a:lnTo>
                      <a:lnTo>
                        <a:pt x="70" y="224"/>
                      </a:lnTo>
                      <a:lnTo>
                        <a:pt x="73" y="238"/>
                      </a:lnTo>
                      <a:lnTo>
                        <a:pt x="77" y="251"/>
                      </a:lnTo>
                      <a:lnTo>
                        <a:pt x="81" y="264"/>
                      </a:lnTo>
                      <a:lnTo>
                        <a:pt x="88" y="275"/>
                      </a:lnTo>
                      <a:lnTo>
                        <a:pt x="94" y="285"/>
                      </a:lnTo>
                      <a:lnTo>
                        <a:pt x="101" y="294"/>
                      </a:lnTo>
                      <a:lnTo>
                        <a:pt x="110" y="302"/>
                      </a:lnTo>
                      <a:lnTo>
                        <a:pt x="120" y="310"/>
                      </a:lnTo>
                      <a:lnTo>
                        <a:pt x="130" y="316"/>
                      </a:lnTo>
                      <a:lnTo>
                        <a:pt x="141" y="322"/>
                      </a:lnTo>
                      <a:lnTo>
                        <a:pt x="154" y="326"/>
                      </a:lnTo>
                      <a:lnTo>
                        <a:pt x="167" y="329"/>
                      </a:lnTo>
                      <a:lnTo>
                        <a:pt x="180" y="330"/>
                      </a:lnTo>
                      <a:lnTo>
                        <a:pt x="195" y="331"/>
                      </a:lnTo>
                      <a:lnTo>
                        <a:pt x="208" y="331"/>
                      </a:lnTo>
                      <a:lnTo>
                        <a:pt x="220" y="329"/>
                      </a:lnTo>
                      <a:lnTo>
                        <a:pt x="231" y="327"/>
                      </a:lnTo>
                      <a:lnTo>
                        <a:pt x="242" y="324"/>
                      </a:lnTo>
                      <a:lnTo>
                        <a:pt x="252" y="320"/>
                      </a:lnTo>
                      <a:lnTo>
                        <a:pt x="263" y="315"/>
                      </a:lnTo>
                      <a:lnTo>
                        <a:pt x="274" y="309"/>
                      </a:lnTo>
                      <a:lnTo>
                        <a:pt x="287" y="302"/>
                      </a:lnTo>
                      <a:lnTo>
                        <a:pt x="316" y="346"/>
                      </a:lnTo>
                      <a:lnTo>
                        <a:pt x="308" y="353"/>
                      </a:lnTo>
                      <a:lnTo>
                        <a:pt x="302" y="357"/>
                      </a:lnTo>
                      <a:lnTo>
                        <a:pt x="296" y="359"/>
                      </a:lnTo>
                      <a:lnTo>
                        <a:pt x="291" y="360"/>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97" name="Freeform 98"/>
                <p:cNvSpPr>
                  <a:spLocks/>
                </p:cNvSpPr>
                <p:nvPr/>
              </p:nvSpPr>
              <p:spPr bwMode="auto">
                <a:xfrm>
                  <a:off x="9293" y="8100"/>
                  <a:ext cx="153" cy="294"/>
                </a:xfrm>
                <a:custGeom>
                  <a:avLst/>
                  <a:gdLst>
                    <a:gd name="T0" fmla="*/ 30 w 306"/>
                    <a:gd name="T1" fmla="*/ 73 h 589"/>
                    <a:gd name="T2" fmla="*/ 30 w 306"/>
                    <a:gd name="T3" fmla="*/ 41 h 589"/>
                    <a:gd name="T4" fmla="*/ 30 w 306"/>
                    <a:gd name="T5" fmla="*/ 39 h 589"/>
                    <a:gd name="T6" fmla="*/ 30 w 306"/>
                    <a:gd name="T7" fmla="*/ 38 h 589"/>
                    <a:gd name="T8" fmla="*/ 30 w 306"/>
                    <a:gd name="T9" fmla="*/ 36 h 589"/>
                    <a:gd name="T10" fmla="*/ 29 w 306"/>
                    <a:gd name="T11" fmla="*/ 35 h 589"/>
                    <a:gd name="T12" fmla="*/ 29 w 306"/>
                    <a:gd name="T13" fmla="*/ 35 h 589"/>
                    <a:gd name="T14" fmla="*/ 29 w 306"/>
                    <a:gd name="T15" fmla="*/ 34 h 589"/>
                    <a:gd name="T16" fmla="*/ 28 w 306"/>
                    <a:gd name="T17" fmla="*/ 34 h 589"/>
                    <a:gd name="T18" fmla="*/ 28 w 306"/>
                    <a:gd name="T19" fmla="*/ 34 h 589"/>
                    <a:gd name="T20" fmla="*/ 27 w 306"/>
                    <a:gd name="T21" fmla="*/ 33 h 589"/>
                    <a:gd name="T22" fmla="*/ 26 w 306"/>
                    <a:gd name="T23" fmla="*/ 33 h 589"/>
                    <a:gd name="T24" fmla="*/ 26 w 306"/>
                    <a:gd name="T25" fmla="*/ 33 h 589"/>
                    <a:gd name="T26" fmla="*/ 25 w 306"/>
                    <a:gd name="T27" fmla="*/ 33 h 589"/>
                    <a:gd name="T28" fmla="*/ 24 w 306"/>
                    <a:gd name="T29" fmla="*/ 33 h 589"/>
                    <a:gd name="T30" fmla="*/ 23 w 306"/>
                    <a:gd name="T31" fmla="*/ 33 h 589"/>
                    <a:gd name="T32" fmla="*/ 22 w 306"/>
                    <a:gd name="T33" fmla="*/ 33 h 589"/>
                    <a:gd name="T34" fmla="*/ 21 w 306"/>
                    <a:gd name="T35" fmla="*/ 34 h 589"/>
                    <a:gd name="T36" fmla="*/ 20 w 306"/>
                    <a:gd name="T37" fmla="*/ 34 h 589"/>
                    <a:gd name="T38" fmla="*/ 19 w 306"/>
                    <a:gd name="T39" fmla="*/ 35 h 589"/>
                    <a:gd name="T40" fmla="*/ 19 w 306"/>
                    <a:gd name="T41" fmla="*/ 35 h 589"/>
                    <a:gd name="T42" fmla="*/ 18 w 306"/>
                    <a:gd name="T43" fmla="*/ 36 h 589"/>
                    <a:gd name="T44" fmla="*/ 15 w 306"/>
                    <a:gd name="T45" fmla="*/ 38 h 589"/>
                    <a:gd name="T46" fmla="*/ 13 w 306"/>
                    <a:gd name="T47" fmla="*/ 40 h 589"/>
                    <a:gd name="T48" fmla="*/ 10 w 306"/>
                    <a:gd name="T49" fmla="*/ 42 h 589"/>
                    <a:gd name="T50" fmla="*/ 7 w 306"/>
                    <a:gd name="T51" fmla="*/ 45 h 589"/>
                    <a:gd name="T52" fmla="*/ 7 w 306"/>
                    <a:gd name="T53" fmla="*/ 73 h 589"/>
                    <a:gd name="T54" fmla="*/ 0 w 306"/>
                    <a:gd name="T55" fmla="*/ 73 h 589"/>
                    <a:gd name="T56" fmla="*/ 0 w 306"/>
                    <a:gd name="T57" fmla="*/ 0 h 589"/>
                    <a:gd name="T58" fmla="*/ 7 w 306"/>
                    <a:gd name="T59" fmla="*/ 0 h 589"/>
                    <a:gd name="T60" fmla="*/ 7 w 306"/>
                    <a:gd name="T61" fmla="*/ 37 h 589"/>
                    <a:gd name="T62" fmla="*/ 10 w 306"/>
                    <a:gd name="T63" fmla="*/ 35 h 589"/>
                    <a:gd name="T64" fmla="*/ 11 w 306"/>
                    <a:gd name="T65" fmla="*/ 33 h 589"/>
                    <a:gd name="T66" fmla="*/ 12 w 306"/>
                    <a:gd name="T67" fmla="*/ 32 h 589"/>
                    <a:gd name="T68" fmla="*/ 14 w 306"/>
                    <a:gd name="T69" fmla="*/ 31 h 589"/>
                    <a:gd name="T70" fmla="*/ 15 w 306"/>
                    <a:gd name="T71" fmla="*/ 30 h 589"/>
                    <a:gd name="T72" fmla="*/ 17 w 306"/>
                    <a:gd name="T73" fmla="*/ 29 h 589"/>
                    <a:gd name="T74" fmla="*/ 19 w 306"/>
                    <a:gd name="T75" fmla="*/ 28 h 589"/>
                    <a:gd name="T76" fmla="*/ 19 w 306"/>
                    <a:gd name="T77" fmla="*/ 27 h 589"/>
                    <a:gd name="T78" fmla="*/ 21 w 306"/>
                    <a:gd name="T79" fmla="*/ 27 h 589"/>
                    <a:gd name="T80" fmla="*/ 23 w 306"/>
                    <a:gd name="T81" fmla="*/ 27 h 589"/>
                    <a:gd name="T82" fmla="*/ 24 w 306"/>
                    <a:gd name="T83" fmla="*/ 26 h 589"/>
                    <a:gd name="T84" fmla="*/ 26 w 306"/>
                    <a:gd name="T85" fmla="*/ 26 h 589"/>
                    <a:gd name="T86" fmla="*/ 27 w 306"/>
                    <a:gd name="T87" fmla="*/ 26 h 589"/>
                    <a:gd name="T88" fmla="*/ 29 w 306"/>
                    <a:gd name="T89" fmla="*/ 27 h 589"/>
                    <a:gd name="T90" fmla="*/ 30 w 306"/>
                    <a:gd name="T91" fmla="*/ 27 h 589"/>
                    <a:gd name="T92" fmla="*/ 31 w 306"/>
                    <a:gd name="T93" fmla="*/ 27 h 589"/>
                    <a:gd name="T94" fmla="*/ 33 w 306"/>
                    <a:gd name="T95" fmla="*/ 28 h 589"/>
                    <a:gd name="T96" fmla="*/ 34 w 306"/>
                    <a:gd name="T97" fmla="*/ 28 h 589"/>
                    <a:gd name="T98" fmla="*/ 35 w 306"/>
                    <a:gd name="T99" fmla="*/ 29 h 589"/>
                    <a:gd name="T100" fmla="*/ 36 w 306"/>
                    <a:gd name="T101" fmla="*/ 30 h 589"/>
                    <a:gd name="T102" fmla="*/ 37 w 306"/>
                    <a:gd name="T103" fmla="*/ 30 h 589"/>
                    <a:gd name="T104" fmla="*/ 37 w 306"/>
                    <a:gd name="T105" fmla="*/ 31 h 589"/>
                    <a:gd name="T106" fmla="*/ 38 w 306"/>
                    <a:gd name="T107" fmla="*/ 32 h 589"/>
                    <a:gd name="T108" fmla="*/ 38 w 306"/>
                    <a:gd name="T109" fmla="*/ 34 h 589"/>
                    <a:gd name="T110" fmla="*/ 38 w 306"/>
                    <a:gd name="T111" fmla="*/ 35 h 589"/>
                    <a:gd name="T112" fmla="*/ 38 w 306"/>
                    <a:gd name="T113" fmla="*/ 36 h 589"/>
                    <a:gd name="T114" fmla="*/ 38 w 306"/>
                    <a:gd name="T115" fmla="*/ 38 h 589"/>
                    <a:gd name="T116" fmla="*/ 38 w 306"/>
                    <a:gd name="T117" fmla="*/ 39 h 589"/>
                    <a:gd name="T118" fmla="*/ 38 w 306"/>
                    <a:gd name="T119" fmla="*/ 73 h 589"/>
                    <a:gd name="T120" fmla="*/ 30 w 306"/>
                    <a:gd name="T121" fmla="*/ 73 h 5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6"/>
                    <a:gd name="T184" fmla="*/ 0 h 589"/>
                    <a:gd name="T185" fmla="*/ 306 w 306"/>
                    <a:gd name="T186" fmla="*/ 589 h 58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6" h="589">
                      <a:moveTo>
                        <a:pt x="243" y="589"/>
                      </a:moveTo>
                      <a:lnTo>
                        <a:pt x="243" y="331"/>
                      </a:lnTo>
                      <a:lnTo>
                        <a:pt x="243" y="316"/>
                      </a:lnTo>
                      <a:lnTo>
                        <a:pt x="243" y="304"/>
                      </a:lnTo>
                      <a:lnTo>
                        <a:pt x="240" y="295"/>
                      </a:lnTo>
                      <a:lnTo>
                        <a:pt x="238" y="287"/>
                      </a:lnTo>
                      <a:lnTo>
                        <a:pt x="236" y="283"/>
                      </a:lnTo>
                      <a:lnTo>
                        <a:pt x="233" y="279"/>
                      </a:lnTo>
                      <a:lnTo>
                        <a:pt x="229" y="275"/>
                      </a:lnTo>
                      <a:lnTo>
                        <a:pt x="224" y="272"/>
                      </a:lnTo>
                      <a:lnTo>
                        <a:pt x="220" y="270"/>
                      </a:lnTo>
                      <a:lnTo>
                        <a:pt x="215" y="269"/>
                      </a:lnTo>
                      <a:lnTo>
                        <a:pt x="209" y="268"/>
                      </a:lnTo>
                      <a:lnTo>
                        <a:pt x="204" y="268"/>
                      </a:lnTo>
                      <a:lnTo>
                        <a:pt x="197" y="268"/>
                      </a:lnTo>
                      <a:lnTo>
                        <a:pt x="189" y="269"/>
                      </a:lnTo>
                      <a:lnTo>
                        <a:pt x="182" y="271"/>
                      </a:lnTo>
                      <a:lnTo>
                        <a:pt x="174" y="273"/>
                      </a:lnTo>
                      <a:lnTo>
                        <a:pt x="167" y="276"/>
                      </a:lnTo>
                      <a:lnTo>
                        <a:pt x="159" y="281"/>
                      </a:lnTo>
                      <a:lnTo>
                        <a:pt x="151" y="286"/>
                      </a:lnTo>
                      <a:lnTo>
                        <a:pt x="143" y="291"/>
                      </a:lnTo>
                      <a:lnTo>
                        <a:pt x="125" y="304"/>
                      </a:lnTo>
                      <a:lnTo>
                        <a:pt x="107" y="321"/>
                      </a:lnTo>
                      <a:lnTo>
                        <a:pt x="85" y="342"/>
                      </a:lnTo>
                      <a:lnTo>
                        <a:pt x="63" y="365"/>
                      </a:lnTo>
                      <a:lnTo>
                        <a:pt x="63" y="589"/>
                      </a:lnTo>
                      <a:lnTo>
                        <a:pt x="0" y="589"/>
                      </a:lnTo>
                      <a:lnTo>
                        <a:pt x="0" y="0"/>
                      </a:lnTo>
                      <a:lnTo>
                        <a:pt x="63" y="0"/>
                      </a:lnTo>
                      <a:lnTo>
                        <a:pt x="63" y="302"/>
                      </a:lnTo>
                      <a:lnTo>
                        <a:pt x="78" y="284"/>
                      </a:lnTo>
                      <a:lnTo>
                        <a:pt x="89" y="270"/>
                      </a:lnTo>
                      <a:lnTo>
                        <a:pt x="99" y="259"/>
                      </a:lnTo>
                      <a:lnTo>
                        <a:pt x="112" y="249"/>
                      </a:lnTo>
                      <a:lnTo>
                        <a:pt x="123" y="240"/>
                      </a:lnTo>
                      <a:lnTo>
                        <a:pt x="134" y="233"/>
                      </a:lnTo>
                      <a:lnTo>
                        <a:pt x="146" y="227"/>
                      </a:lnTo>
                      <a:lnTo>
                        <a:pt x="158" y="223"/>
                      </a:lnTo>
                      <a:lnTo>
                        <a:pt x="171" y="219"/>
                      </a:lnTo>
                      <a:lnTo>
                        <a:pt x="184" y="216"/>
                      </a:lnTo>
                      <a:lnTo>
                        <a:pt x="195" y="215"/>
                      </a:lnTo>
                      <a:lnTo>
                        <a:pt x="208" y="214"/>
                      </a:lnTo>
                      <a:lnTo>
                        <a:pt x="221" y="215"/>
                      </a:lnTo>
                      <a:lnTo>
                        <a:pt x="233" y="216"/>
                      </a:lnTo>
                      <a:lnTo>
                        <a:pt x="243" y="219"/>
                      </a:lnTo>
                      <a:lnTo>
                        <a:pt x="252" y="221"/>
                      </a:lnTo>
                      <a:lnTo>
                        <a:pt x="262" y="225"/>
                      </a:lnTo>
                      <a:lnTo>
                        <a:pt x="269" y="229"/>
                      </a:lnTo>
                      <a:lnTo>
                        <a:pt x="277" y="234"/>
                      </a:lnTo>
                      <a:lnTo>
                        <a:pt x="283" y="240"/>
                      </a:lnTo>
                      <a:lnTo>
                        <a:pt x="289" y="246"/>
                      </a:lnTo>
                      <a:lnTo>
                        <a:pt x="293" y="254"/>
                      </a:lnTo>
                      <a:lnTo>
                        <a:pt x="297" y="263"/>
                      </a:lnTo>
                      <a:lnTo>
                        <a:pt x="300" y="272"/>
                      </a:lnTo>
                      <a:lnTo>
                        <a:pt x="303" y="282"/>
                      </a:lnTo>
                      <a:lnTo>
                        <a:pt x="305" y="293"/>
                      </a:lnTo>
                      <a:lnTo>
                        <a:pt x="306" y="304"/>
                      </a:lnTo>
                      <a:lnTo>
                        <a:pt x="306" y="317"/>
                      </a:lnTo>
                      <a:lnTo>
                        <a:pt x="306" y="589"/>
                      </a:lnTo>
                      <a:lnTo>
                        <a:pt x="243" y="58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98" name="Freeform 99"/>
                <p:cNvSpPr>
                  <a:spLocks noEditPoints="1"/>
                </p:cNvSpPr>
                <p:nvPr/>
              </p:nvSpPr>
              <p:spPr bwMode="auto">
                <a:xfrm>
                  <a:off x="9507" y="8207"/>
                  <a:ext cx="47" cy="192"/>
                </a:xfrm>
                <a:custGeom>
                  <a:avLst/>
                  <a:gdLst>
                    <a:gd name="T0" fmla="*/ 5 w 92"/>
                    <a:gd name="T1" fmla="*/ 48 h 385"/>
                    <a:gd name="T2" fmla="*/ 3 w 92"/>
                    <a:gd name="T3" fmla="*/ 47 h 385"/>
                    <a:gd name="T4" fmla="*/ 1 w 92"/>
                    <a:gd name="T5" fmla="*/ 45 h 385"/>
                    <a:gd name="T6" fmla="*/ 1 w 92"/>
                    <a:gd name="T7" fmla="*/ 43 h 385"/>
                    <a:gd name="T8" fmla="*/ 1 w 92"/>
                    <a:gd name="T9" fmla="*/ 41 h 385"/>
                    <a:gd name="T10" fmla="*/ 1 w 92"/>
                    <a:gd name="T11" fmla="*/ 39 h 385"/>
                    <a:gd name="T12" fmla="*/ 3 w 92"/>
                    <a:gd name="T13" fmla="*/ 37 h 385"/>
                    <a:gd name="T14" fmla="*/ 5 w 92"/>
                    <a:gd name="T15" fmla="*/ 36 h 385"/>
                    <a:gd name="T16" fmla="*/ 6 w 92"/>
                    <a:gd name="T17" fmla="*/ 36 h 385"/>
                    <a:gd name="T18" fmla="*/ 8 w 92"/>
                    <a:gd name="T19" fmla="*/ 36 h 385"/>
                    <a:gd name="T20" fmla="*/ 10 w 92"/>
                    <a:gd name="T21" fmla="*/ 37 h 385"/>
                    <a:gd name="T22" fmla="*/ 11 w 92"/>
                    <a:gd name="T23" fmla="*/ 39 h 385"/>
                    <a:gd name="T24" fmla="*/ 12 w 92"/>
                    <a:gd name="T25" fmla="*/ 41 h 385"/>
                    <a:gd name="T26" fmla="*/ 12 w 92"/>
                    <a:gd name="T27" fmla="*/ 43 h 385"/>
                    <a:gd name="T28" fmla="*/ 11 w 92"/>
                    <a:gd name="T29" fmla="*/ 45 h 385"/>
                    <a:gd name="T30" fmla="*/ 10 w 92"/>
                    <a:gd name="T31" fmla="*/ 47 h 385"/>
                    <a:gd name="T32" fmla="*/ 8 w 92"/>
                    <a:gd name="T33" fmla="*/ 48 h 385"/>
                    <a:gd name="T34" fmla="*/ 7 w 92"/>
                    <a:gd name="T35" fmla="*/ 11 h 385"/>
                    <a:gd name="T36" fmla="*/ 5 w 92"/>
                    <a:gd name="T37" fmla="*/ 11 h 385"/>
                    <a:gd name="T38" fmla="*/ 4 w 92"/>
                    <a:gd name="T39" fmla="*/ 11 h 385"/>
                    <a:gd name="T40" fmla="*/ 2 w 92"/>
                    <a:gd name="T41" fmla="*/ 9 h 385"/>
                    <a:gd name="T42" fmla="*/ 1 w 92"/>
                    <a:gd name="T43" fmla="*/ 7 h 385"/>
                    <a:gd name="T44" fmla="*/ 0 w 92"/>
                    <a:gd name="T45" fmla="*/ 5 h 385"/>
                    <a:gd name="T46" fmla="*/ 1 w 92"/>
                    <a:gd name="T47" fmla="*/ 3 h 385"/>
                    <a:gd name="T48" fmla="*/ 2 w 92"/>
                    <a:gd name="T49" fmla="*/ 1 h 385"/>
                    <a:gd name="T50" fmla="*/ 4 w 92"/>
                    <a:gd name="T51" fmla="*/ 0 h 385"/>
                    <a:gd name="T52" fmla="*/ 7 w 92"/>
                    <a:gd name="T53" fmla="*/ 0 h 385"/>
                    <a:gd name="T54" fmla="*/ 9 w 92"/>
                    <a:gd name="T55" fmla="*/ 0 h 385"/>
                    <a:gd name="T56" fmla="*/ 10 w 92"/>
                    <a:gd name="T57" fmla="*/ 1 h 385"/>
                    <a:gd name="T58" fmla="*/ 12 w 92"/>
                    <a:gd name="T59" fmla="*/ 3 h 385"/>
                    <a:gd name="T60" fmla="*/ 12 w 92"/>
                    <a:gd name="T61" fmla="*/ 5 h 385"/>
                    <a:gd name="T62" fmla="*/ 12 w 92"/>
                    <a:gd name="T63" fmla="*/ 7 h 385"/>
                    <a:gd name="T64" fmla="*/ 10 w 92"/>
                    <a:gd name="T65" fmla="*/ 9 h 385"/>
                    <a:gd name="T66" fmla="*/ 9 w 92"/>
                    <a:gd name="T67" fmla="*/ 11 h 385"/>
                    <a:gd name="T68" fmla="*/ 7 w 92"/>
                    <a:gd name="T69" fmla="*/ 11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2"/>
                    <a:gd name="T106" fmla="*/ 0 h 385"/>
                    <a:gd name="T107" fmla="*/ 92 w 92"/>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2" h="385">
                      <a:moveTo>
                        <a:pt x="48" y="385"/>
                      </a:moveTo>
                      <a:lnTo>
                        <a:pt x="37" y="384"/>
                      </a:lnTo>
                      <a:lnTo>
                        <a:pt x="29" y="382"/>
                      </a:lnTo>
                      <a:lnTo>
                        <a:pt x="20" y="377"/>
                      </a:lnTo>
                      <a:lnTo>
                        <a:pt x="13" y="372"/>
                      </a:lnTo>
                      <a:lnTo>
                        <a:pt x="7" y="366"/>
                      </a:lnTo>
                      <a:lnTo>
                        <a:pt x="3" y="358"/>
                      </a:lnTo>
                      <a:lnTo>
                        <a:pt x="1" y="350"/>
                      </a:lnTo>
                      <a:lnTo>
                        <a:pt x="0" y="341"/>
                      </a:lnTo>
                      <a:lnTo>
                        <a:pt x="1" y="332"/>
                      </a:lnTo>
                      <a:lnTo>
                        <a:pt x="3" y="323"/>
                      </a:lnTo>
                      <a:lnTo>
                        <a:pt x="7" y="315"/>
                      </a:lnTo>
                      <a:lnTo>
                        <a:pt x="13" y="308"/>
                      </a:lnTo>
                      <a:lnTo>
                        <a:pt x="20" y="301"/>
                      </a:lnTo>
                      <a:lnTo>
                        <a:pt x="29" y="297"/>
                      </a:lnTo>
                      <a:lnTo>
                        <a:pt x="33" y="295"/>
                      </a:lnTo>
                      <a:lnTo>
                        <a:pt x="37" y="294"/>
                      </a:lnTo>
                      <a:lnTo>
                        <a:pt x="43" y="293"/>
                      </a:lnTo>
                      <a:lnTo>
                        <a:pt x="48" y="293"/>
                      </a:lnTo>
                      <a:lnTo>
                        <a:pt x="57" y="294"/>
                      </a:lnTo>
                      <a:lnTo>
                        <a:pt x="65" y="297"/>
                      </a:lnTo>
                      <a:lnTo>
                        <a:pt x="73" y="301"/>
                      </a:lnTo>
                      <a:lnTo>
                        <a:pt x="79" y="308"/>
                      </a:lnTo>
                      <a:lnTo>
                        <a:pt x="85" y="315"/>
                      </a:lnTo>
                      <a:lnTo>
                        <a:pt x="89" y="323"/>
                      </a:lnTo>
                      <a:lnTo>
                        <a:pt x="91" y="332"/>
                      </a:lnTo>
                      <a:lnTo>
                        <a:pt x="92" y="341"/>
                      </a:lnTo>
                      <a:lnTo>
                        <a:pt x="91" y="350"/>
                      </a:lnTo>
                      <a:lnTo>
                        <a:pt x="89" y="358"/>
                      </a:lnTo>
                      <a:lnTo>
                        <a:pt x="85" y="366"/>
                      </a:lnTo>
                      <a:lnTo>
                        <a:pt x="79" y="372"/>
                      </a:lnTo>
                      <a:lnTo>
                        <a:pt x="73" y="377"/>
                      </a:lnTo>
                      <a:lnTo>
                        <a:pt x="65" y="382"/>
                      </a:lnTo>
                      <a:lnTo>
                        <a:pt x="57" y="384"/>
                      </a:lnTo>
                      <a:lnTo>
                        <a:pt x="48" y="385"/>
                      </a:lnTo>
                      <a:close/>
                      <a:moveTo>
                        <a:pt x="48" y="92"/>
                      </a:moveTo>
                      <a:lnTo>
                        <a:pt x="43" y="92"/>
                      </a:lnTo>
                      <a:lnTo>
                        <a:pt x="37" y="91"/>
                      </a:lnTo>
                      <a:lnTo>
                        <a:pt x="33" y="90"/>
                      </a:lnTo>
                      <a:lnTo>
                        <a:pt x="29" y="89"/>
                      </a:lnTo>
                      <a:lnTo>
                        <a:pt x="20" y="84"/>
                      </a:lnTo>
                      <a:lnTo>
                        <a:pt x="13" y="77"/>
                      </a:lnTo>
                      <a:lnTo>
                        <a:pt x="7" y="70"/>
                      </a:lnTo>
                      <a:lnTo>
                        <a:pt x="3" y="62"/>
                      </a:lnTo>
                      <a:lnTo>
                        <a:pt x="1" y="54"/>
                      </a:lnTo>
                      <a:lnTo>
                        <a:pt x="0" y="44"/>
                      </a:lnTo>
                      <a:lnTo>
                        <a:pt x="1" y="36"/>
                      </a:lnTo>
                      <a:lnTo>
                        <a:pt x="3" y="27"/>
                      </a:lnTo>
                      <a:lnTo>
                        <a:pt x="7" y="20"/>
                      </a:lnTo>
                      <a:lnTo>
                        <a:pt x="13" y="13"/>
                      </a:lnTo>
                      <a:lnTo>
                        <a:pt x="20" y="8"/>
                      </a:lnTo>
                      <a:lnTo>
                        <a:pt x="29" y="4"/>
                      </a:lnTo>
                      <a:lnTo>
                        <a:pt x="37" y="1"/>
                      </a:lnTo>
                      <a:lnTo>
                        <a:pt x="48" y="0"/>
                      </a:lnTo>
                      <a:lnTo>
                        <a:pt x="57" y="1"/>
                      </a:lnTo>
                      <a:lnTo>
                        <a:pt x="65" y="4"/>
                      </a:lnTo>
                      <a:lnTo>
                        <a:pt x="73" y="8"/>
                      </a:lnTo>
                      <a:lnTo>
                        <a:pt x="79" y="13"/>
                      </a:lnTo>
                      <a:lnTo>
                        <a:pt x="85" y="20"/>
                      </a:lnTo>
                      <a:lnTo>
                        <a:pt x="89" y="27"/>
                      </a:lnTo>
                      <a:lnTo>
                        <a:pt x="91" y="36"/>
                      </a:lnTo>
                      <a:lnTo>
                        <a:pt x="92" y="44"/>
                      </a:lnTo>
                      <a:lnTo>
                        <a:pt x="91" y="54"/>
                      </a:lnTo>
                      <a:lnTo>
                        <a:pt x="89" y="62"/>
                      </a:lnTo>
                      <a:lnTo>
                        <a:pt x="85" y="70"/>
                      </a:lnTo>
                      <a:lnTo>
                        <a:pt x="79" y="77"/>
                      </a:lnTo>
                      <a:lnTo>
                        <a:pt x="73" y="84"/>
                      </a:lnTo>
                      <a:lnTo>
                        <a:pt x="65" y="89"/>
                      </a:lnTo>
                      <a:lnTo>
                        <a:pt x="57" y="91"/>
                      </a:lnTo>
                      <a:lnTo>
                        <a:pt x="48" y="92"/>
                      </a:lnTo>
                      <a:close/>
                    </a:path>
                  </a:pathLst>
                </a:custGeom>
                <a:solidFill>
                  <a:srgbClr val="1F1A17"/>
                </a:solidFill>
                <a:ln w="9525">
                  <a:noFill/>
                  <a:round/>
                  <a:headEnd/>
                  <a:tailEnd/>
                </a:ln>
              </p:spPr>
              <p:txBody>
                <a:bodyPr/>
                <a:lstStyle/>
                <a:p>
                  <a:endParaRPr lang="en-US">
                    <a:latin typeface="Georgia" pitchFamily="18" charset="0"/>
                  </a:endParaRPr>
                </a:p>
              </p:txBody>
            </p:sp>
          </p:grpSp>
          <p:grpSp>
            <p:nvGrpSpPr>
              <p:cNvPr id="14" name="Group 100"/>
              <p:cNvGrpSpPr>
                <a:grpSpLocks/>
              </p:cNvGrpSpPr>
              <p:nvPr/>
            </p:nvGrpSpPr>
            <p:grpSpPr bwMode="auto">
              <a:xfrm>
                <a:off x="7822" y="8586"/>
                <a:ext cx="2456" cy="299"/>
                <a:chOff x="7822" y="8586"/>
                <a:chExt cx="2456" cy="299"/>
              </a:xfrm>
            </p:grpSpPr>
            <p:sp>
              <p:nvSpPr>
                <p:cNvPr id="21579" name="Freeform 101"/>
                <p:cNvSpPr>
                  <a:spLocks noEditPoints="1"/>
                </p:cNvSpPr>
                <p:nvPr/>
              </p:nvSpPr>
              <p:spPr bwMode="auto">
                <a:xfrm>
                  <a:off x="7822" y="8613"/>
                  <a:ext cx="183" cy="268"/>
                </a:xfrm>
                <a:custGeom>
                  <a:avLst/>
                  <a:gdLst>
                    <a:gd name="T0" fmla="*/ 28 w 366"/>
                    <a:gd name="T1" fmla="*/ 8 h 536"/>
                    <a:gd name="T2" fmla="*/ 26 w 366"/>
                    <a:gd name="T3" fmla="*/ 7 h 536"/>
                    <a:gd name="T4" fmla="*/ 23 w 366"/>
                    <a:gd name="T5" fmla="*/ 7 h 536"/>
                    <a:gd name="T6" fmla="*/ 9 w 366"/>
                    <a:gd name="T7" fmla="*/ 7 h 536"/>
                    <a:gd name="T8" fmla="*/ 20 w 366"/>
                    <a:gd name="T9" fmla="*/ 31 h 536"/>
                    <a:gd name="T10" fmla="*/ 23 w 366"/>
                    <a:gd name="T11" fmla="*/ 31 h 536"/>
                    <a:gd name="T12" fmla="*/ 25 w 366"/>
                    <a:gd name="T13" fmla="*/ 30 h 536"/>
                    <a:gd name="T14" fmla="*/ 27 w 366"/>
                    <a:gd name="T15" fmla="*/ 29 h 536"/>
                    <a:gd name="T16" fmla="*/ 29 w 366"/>
                    <a:gd name="T17" fmla="*/ 28 h 536"/>
                    <a:gd name="T18" fmla="*/ 31 w 366"/>
                    <a:gd name="T19" fmla="*/ 26 h 536"/>
                    <a:gd name="T20" fmla="*/ 32 w 366"/>
                    <a:gd name="T21" fmla="*/ 24 h 536"/>
                    <a:gd name="T22" fmla="*/ 33 w 366"/>
                    <a:gd name="T23" fmla="*/ 21 h 536"/>
                    <a:gd name="T24" fmla="*/ 33 w 366"/>
                    <a:gd name="T25" fmla="*/ 18 h 536"/>
                    <a:gd name="T26" fmla="*/ 33 w 366"/>
                    <a:gd name="T27" fmla="*/ 15 h 536"/>
                    <a:gd name="T28" fmla="*/ 32 w 366"/>
                    <a:gd name="T29" fmla="*/ 12 h 536"/>
                    <a:gd name="T30" fmla="*/ 30 w 366"/>
                    <a:gd name="T31" fmla="*/ 10 h 536"/>
                    <a:gd name="T32" fmla="*/ 29 w 366"/>
                    <a:gd name="T33" fmla="*/ 9 h 536"/>
                    <a:gd name="T34" fmla="*/ 18 w 366"/>
                    <a:gd name="T35" fmla="*/ 38 h 536"/>
                    <a:gd name="T36" fmla="*/ 9 w 366"/>
                    <a:gd name="T37" fmla="*/ 67 h 536"/>
                    <a:gd name="T38" fmla="*/ 0 w 366"/>
                    <a:gd name="T39" fmla="*/ 0 h 536"/>
                    <a:gd name="T40" fmla="*/ 23 w 366"/>
                    <a:gd name="T41" fmla="*/ 1 h 536"/>
                    <a:gd name="T42" fmla="*/ 28 w 366"/>
                    <a:gd name="T43" fmla="*/ 1 h 536"/>
                    <a:gd name="T44" fmla="*/ 31 w 366"/>
                    <a:gd name="T45" fmla="*/ 1 h 536"/>
                    <a:gd name="T46" fmla="*/ 35 w 366"/>
                    <a:gd name="T47" fmla="*/ 3 h 536"/>
                    <a:gd name="T48" fmla="*/ 38 w 366"/>
                    <a:gd name="T49" fmla="*/ 6 h 536"/>
                    <a:gd name="T50" fmla="*/ 40 w 366"/>
                    <a:gd name="T51" fmla="*/ 9 h 536"/>
                    <a:gd name="T52" fmla="*/ 41 w 366"/>
                    <a:gd name="T53" fmla="*/ 12 h 536"/>
                    <a:gd name="T54" fmla="*/ 42 w 366"/>
                    <a:gd name="T55" fmla="*/ 17 h 536"/>
                    <a:gd name="T56" fmla="*/ 42 w 366"/>
                    <a:gd name="T57" fmla="*/ 20 h 536"/>
                    <a:gd name="T58" fmla="*/ 41 w 366"/>
                    <a:gd name="T59" fmla="*/ 24 h 536"/>
                    <a:gd name="T60" fmla="*/ 40 w 366"/>
                    <a:gd name="T61" fmla="*/ 27 h 536"/>
                    <a:gd name="T62" fmla="*/ 38 w 366"/>
                    <a:gd name="T63" fmla="*/ 30 h 536"/>
                    <a:gd name="T64" fmla="*/ 35 w 366"/>
                    <a:gd name="T65" fmla="*/ 34 h 536"/>
                    <a:gd name="T66" fmla="*/ 33 w 366"/>
                    <a:gd name="T67" fmla="*/ 34 h 536"/>
                    <a:gd name="T68" fmla="*/ 30 w 366"/>
                    <a:gd name="T69" fmla="*/ 35 h 536"/>
                    <a:gd name="T70" fmla="*/ 27 w 366"/>
                    <a:gd name="T71" fmla="*/ 36 h 536"/>
                    <a:gd name="T72" fmla="*/ 46 w 366"/>
                    <a:gd name="T73" fmla="*/ 67 h 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6"/>
                    <a:gd name="T112" fmla="*/ 0 h 536"/>
                    <a:gd name="T113" fmla="*/ 366 w 366"/>
                    <a:gd name="T114" fmla="*/ 536 h 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6" h="536">
                      <a:moveTo>
                        <a:pt x="234" y="74"/>
                      </a:moveTo>
                      <a:lnTo>
                        <a:pt x="228" y="69"/>
                      </a:lnTo>
                      <a:lnTo>
                        <a:pt x="221" y="66"/>
                      </a:lnTo>
                      <a:lnTo>
                        <a:pt x="214" y="63"/>
                      </a:lnTo>
                      <a:lnTo>
                        <a:pt x="206" y="61"/>
                      </a:lnTo>
                      <a:lnTo>
                        <a:pt x="187" y="59"/>
                      </a:lnTo>
                      <a:lnTo>
                        <a:pt x="157" y="59"/>
                      </a:lnTo>
                      <a:lnTo>
                        <a:pt x="69" y="59"/>
                      </a:lnTo>
                      <a:lnTo>
                        <a:pt x="69" y="254"/>
                      </a:lnTo>
                      <a:lnTo>
                        <a:pt x="157" y="254"/>
                      </a:lnTo>
                      <a:lnTo>
                        <a:pt x="169" y="253"/>
                      </a:lnTo>
                      <a:lnTo>
                        <a:pt x="180" y="252"/>
                      </a:lnTo>
                      <a:lnTo>
                        <a:pt x="191" y="250"/>
                      </a:lnTo>
                      <a:lnTo>
                        <a:pt x="202" y="247"/>
                      </a:lnTo>
                      <a:lnTo>
                        <a:pt x="211" y="243"/>
                      </a:lnTo>
                      <a:lnTo>
                        <a:pt x="220" y="238"/>
                      </a:lnTo>
                      <a:lnTo>
                        <a:pt x="229" y="232"/>
                      </a:lnTo>
                      <a:lnTo>
                        <a:pt x="235" y="225"/>
                      </a:lnTo>
                      <a:lnTo>
                        <a:pt x="241" y="219"/>
                      </a:lnTo>
                      <a:lnTo>
                        <a:pt x="248" y="210"/>
                      </a:lnTo>
                      <a:lnTo>
                        <a:pt x="252" y="202"/>
                      </a:lnTo>
                      <a:lnTo>
                        <a:pt x="256" y="192"/>
                      </a:lnTo>
                      <a:lnTo>
                        <a:pt x="260" y="181"/>
                      </a:lnTo>
                      <a:lnTo>
                        <a:pt x="262" y="171"/>
                      </a:lnTo>
                      <a:lnTo>
                        <a:pt x="263" y="159"/>
                      </a:lnTo>
                      <a:lnTo>
                        <a:pt x="263" y="147"/>
                      </a:lnTo>
                      <a:lnTo>
                        <a:pt x="263" y="134"/>
                      </a:lnTo>
                      <a:lnTo>
                        <a:pt x="262" y="124"/>
                      </a:lnTo>
                      <a:lnTo>
                        <a:pt x="260" y="113"/>
                      </a:lnTo>
                      <a:lnTo>
                        <a:pt x="256" y="103"/>
                      </a:lnTo>
                      <a:lnTo>
                        <a:pt x="252" y="95"/>
                      </a:lnTo>
                      <a:lnTo>
                        <a:pt x="247" y="86"/>
                      </a:lnTo>
                      <a:lnTo>
                        <a:pt x="241" y="80"/>
                      </a:lnTo>
                      <a:lnTo>
                        <a:pt x="234" y="74"/>
                      </a:lnTo>
                      <a:close/>
                      <a:moveTo>
                        <a:pt x="287" y="536"/>
                      </a:moveTo>
                      <a:lnTo>
                        <a:pt x="142" y="307"/>
                      </a:lnTo>
                      <a:lnTo>
                        <a:pt x="69" y="307"/>
                      </a:lnTo>
                      <a:lnTo>
                        <a:pt x="69" y="536"/>
                      </a:lnTo>
                      <a:lnTo>
                        <a:pt x="0" y="536"/>
                      </a:lnTo>
                      <a:lnTo>
                        <a:pt x="0" y="0"/>
                      </a:lnTo>
                      <a:lnTo>
                        <a:pt x="166" y="0"/>
                      </a:lnTo>
                      <a:lnTo>
                        <a:pt x="188" y="2"/>
                      </a:lnTo>
                      <a:lnTo>
                        <a:pt x="208" y="3"/>
                      </a:lnTo>
                      <a:lnTo>
                        <a:pt x="225" y="6"/>
                      </a:lnTo>
                      <a:lnTo>
                        <a:pt x="240" y="9"/>
                      </a:lnTo>
                      <a:lnTo>
                        <a:pt x="254" y="14"/>
                      </a:lnTo>
                      <a:lnTo>
                        <a:pt x="267" y="22"/>
                      </a:lnTo>
                      <a:lnTo>
                        <a:pt x="280" y="29"/>
                      </a:lnTo>
                      <a:lnTo>
                        <a:pt x="293" y="40"/>
                      </a:lnTo>
                      <a:lnTo>
                        <a:pt x="301" y="51"/>
                      </a:lnTo>
                      <a:lnTo>
                        <a:pt x="309" y="64"/>
                      </a:lnTo>
                      <a:lnTo>
                        <a:pt x="315" y="76"/>
                      </a:lnTo>
                      <a:lnTo>
                        <a:pt x="321" y="89"/>
                      </a:lnTo>
                      <a:lnTo>
                        <a:pt x="326" y="103"/>
                      </a:lnTo>
                      <a:lnTo>
                        <a:pt x="329" y="118"/>
                      </a:lnTo>
                      <a:lnTo>
                        <a:pt x="330" y="132"/>
                      </a:lnTo>
                      <a:lnTo>
                        <a:pt x="331" y="147"/>
                      </a:lnTo>
                      <a:lnTo>
                        <a:pt x="330" y="163"/>
                      </a:lnTo>
                      <a:lnTo>
                        <a:pt x="328" y="178"/>
                      </a:lnTo>
                      <a:lnTo>
                        <a:pt x="325" y="193"/>
                      </a:lnTo>
                      <a:lnTo>
                        <a:pt x="321" y="208"/>
                      </a:lnTo>
                      <a:lnTo>
                        <a:pt x="314" y="222"/>
                      </a:lnTo>
                      <a:lnTo>
                        <a:pt x="307" y="235"/>
                      </a:lnTo>
                      <a:lnTo>
                        <a:pt x="298" y="247"/>
                      </a:lnTo>
                      <a:lnTo>
                        <a:pt x="287" y="259"/>
                      </a:lnTo>
                      <a:lnTo>
                        <a:pt x="279" y="266"/>
                      </a:lnTo>
                      <a:lnTo>
                        <a:pt x="270" y="271"/>
                      </a:lnTo>
                      <a:lnTo>
                        <a:pt x="261" y="277"/>
                      </a:lnTo>
                      <a:lnTo>
                        <a:pt x="252" y="282"/>
                      </a:lnTo>
                      <a:lnTo>
                        <a:pt x="241" y="286"/>
                      </a:lnTo>
                      <a:lnTo>
                        <a:pt x="231" y="290"/>
                      </a:lnTo>
                      <a:lnTo>
                        <a:pt x="219" y="294"/>
                      </a:lnTo>
                      <a:lnTo>
                        <a:pt x="205" y="297"/>
                      </a:lnTo>
                      <a:lnTo>
                        <a:pt x="366" y="536"/>
                      </a:lnTo>
                      <a:lnTo>
                        <a:pt x="287" y="536"/>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80" name="Freeform 102"/>
                <p:cNvSpPr>
                  <a:spLocks noEditPoints="1"/>
                </p:cNvSpPr>
                <p:nvPr/>
              </p:nvSpPr>
              <p:spPr bwMode="auto">
                <a:xfrm>
                  <a:off x="8034" y="8693"/>
                  <a:ext cx="156" cy="192"/>
                </a:xfrm>
                <a:custGeom>
                  <a:avLst/>
                  <a:gdLst>
                    <a:gd name="T0" fmla="*/ 20 w 311"/>
                    <a:gd name="T1" fmla="*/ 6 h 385"/>
                    <a:gd name="T2" fmla="*/ 18 w 311"/>
                    <a:gd name="T3" fmla="*/ 7 h 385"/>
                    <a:gd name="T4" fmla="*/ 16 w 311"/>
                    <a:gd name="T5" fmla="*/ 7 h 385"/>
                    <a:gd name="T6" fmla="*/ 14 w 311"/>
                    <a:gd name="T7" fmla="*/ 8 h 385"/>
                    <a:gd name="T8" fmla="*/ 13 w 311"/>
                    <a:gd name="T9" fmla="*/ 10 h 385"/>
                    <a:gd name="T10" fmla="*/ 11 w 311"/>
                    <a:gd name="T11" fmla="*/ 11 h 385"/>
                    <a:gd name="T12" fmla="*/ 10 w 311"/>
                    <a:gd name="T13" fmla="*/ 14 h 385"/>
                    <a:gd name="T14" fmla="*/ 9 w 311"/>
                    <a:gd name="T15" fmla="*/ 16 h 385"/>
                    <a:gd name="T16" fmla="*/ 31 w 311"/>
                    <a:gd name="T17" fmla="*/ 17 h 385"/>
                    <a:gd name="T18" fmla="*/ 31 w 311"/>
                    <a:gd name="T19" fmla="*/ 15 h 385"/>
                    <a:gd name="T20" fmla="*/ 31 w 311"/>
                    <a:gd name="T21" fmla="*/ 12 h 385"/>
                    <a:gd name="T22" fmla="*/ 30 w 311"/>
                    <a:gd name="T23" fmla="*/ 11 h 385"/>
                    <a:gd name="T24" fmla="*/ 29 w 311"/>
                    <a:gd name="T25" fmla="*/ 9 h 385"/>
                    <a:gd name="T26" fmla="*/ 27 w 311"/>
                    <a:gd name="T27" fmla="*/ 8 h 385"/>
                    <a:gd name="T28" fmla="*/ 26 w 311"/>
                    <a:gd name="T29" fmla="*/ 7 h 385"/>
                    <a:gd name="T30" fmla="*/ 23 w 311"/>
                    <a:gd name="T31" fmla="*/ 6 h 385"/>
                    <a:gd name="T32" fmla="*/ 21 w 311"/>
                    <a:gd name="T33" fmla="*/ 6 h 385"/>
                    <a:gd name="T34" fmla="*/ 8 w 311"/>
                    <a:gd name="T35" fmla="*/ 25 h 385"/>
                    <a:gd name="T36" fmla="*/ 9 w 311"/>
                    <a:gd name="T37" fmla="*/ 29 h 385"/>
                    <a:gd name="T38" fmla="*/ 10 w 311"/>
                    <a:gd name="T39" fmla="*/ 32 h 385"/>
                    <a:gd name="T40" fmla="*/ 11 w 311"/>
                    <a:gd name="T41" fmla="*/ 35 h 385"/>
                    <a:gd name="T42" fmla="*/ 13 w 311"/>
                    <a:gd name="T43" fmla="*/ 37 h 385"/>
                    <a:gd name="T44" fmla="*/ 16 w 311"/>
                    <a:gd name="T45" fmla="*/ 39 h 385"/>
                    <a:gd name="T46" fmla="*/ 18 w 311"/>
                    <a:gd name="T47" fmla="*/ 40 h 385"/>
                    <a:gd name="T48" fmla="*/ 21 w 311"/>
                    <a:gd name="T49" fmla="*/ 41 h 385"/>
                    <a:gd name="T50" fmla="*/ 24 w 311"/>
                    <a:gd name="T51" fmla="*/ 41 h 385"/>
                    <a:gd name="T52" fmla="*/ 27 w 311"/>
                    <a:gd name="T53" fmla="*/ 40 h 385"/>
                    <a:gd name="T54" fmla="*/ 30 w 311"/>
                    <a:gd name="T55" fmla="*/ 39 h 385"/>
                    <a:gd name="T56" fmla="*/ 33 w 311"/>
                    <a:gd name="T57" fmla="*/ 37 h 385"/>
                    <a:gd name="T58" fmla="*/ 38 w 311"/>
                    <a:gd name="T59" fmla="*/ 42 h 385"/>
                    <a:gd name="T60" fmla="*/ 34 w 311"/>
                    <a:gd name="T61" fmla="*/ 45 h 385"/>
                    <a:gd name="T62" fmla="*/ 30 w 311"/>
                    <a:gd name="T63" fmla="*/ 46 h 385"/>
                    <a:gd name="T64" fmla="*/ 26 w 311"/>
                    <a:gd name="T65" fmla="*/ 47 h 385"/>
                    <a:gd name="T66" fmla="*/ 22 w 311"/>
                    <a:gd name="T67" fmla="*/ 48 h 385"/>
                    <a:gd name="T68" fmla="*/ 17 w 311"/>
                    <a:gd name="T69" fmla="*/ 47 h 385"/>
                    <a:gd name="T70" fmla="*/ 13 w 311"/>
                    <a:gd name="T71" fmla="*/ 46 h 385"/>
                    <a:gd name="T72" fmla="*/ 9 w 311"/>
                    <a:gd name="T73" fmla="*/ 44 h 385"/>
                    <a:gd name="T74" fmla="*/ 6 w 311"/>
                    <a:gd name="T75" fmla="*/ 41 h 385"/>
                    <a:gd name="T76" fmla="*/ 4 w 311"/>
                    <a:gd name="T77" fmla="*/ 38 h 385"/>
                    <a:gd name="T78" fmla="*/ 2 w 311"/>
                    <a:gd name="T79" fmla="*/ 34 h 385"/>
                    <a:gd name="T80" fmla="*/ 1 w 311"/>
                    <a:gd name="T81" fmla="*/ 29 h 385"/>
                    <a:gd name="T82" fmla="*/ 0 w 311"/>
                    <a:gd name="T83" fmla="*/ 24 h 385"/>
                    <a:gd name="T84" fmla="*/ 1 w 311"/>
                    <a:gd name="T85" fmla="*/ 19 h 385"/>
                    <a:gd name="T86" fmla="*/ 2 w 311"/>
                    <a:gd name="T87" fmla="*/ 14 h 385"/>
                    <a:gd name="T88" fmla="*/ 4 w 311"/>
                    <a:gd name="T89" fmla="*/ 10 h 385"/>
                    <a:gd name="T90" fmla="*/ 6 w 311"/>
                    <a:gd name="T91" fmla="*/ 6 h 385"/>
                    <a:gd name="T92" fmla="*/ 9 w 311"/>
                    <a:gd name="T93" fmla="*/ 3 h 385"/>
                    <a:gd name="T94" fmla="*/ 13 w 311"/>
                    <a:gd name="T95" fmla="*/ 1 h 385"/>
                    <a:gd name="T96" fmla="*/ 17 w 311"/>
                    <a:gd name="T97" fmla="*/ 0 h 385"/>
                    <a:gd name="T98" fmla="*/ 22 w 311"/>
                    <a:gd name="T99" fmla="*/ 0 h 385"/>
                    <a:gd name="T100" fmla="*/ 26 w 311"/>
                    <a:gd name="T101" fmla="*/ 0 h 385"/>
                    <a:gd name="T102" fmla="*/ 29 w 311"/>
                    <a:gd name="T103" fmla="*/ 1 h 385"/>
                    <a:gd name="T104" fmla="*/ 32 w 311"/>
                    <a:gd name="T105" fmla="*/ 3 h 385"/>
                    <a:gd name="T106" fmla="*/ 35 w 311"/>
                    <a:gd name="T107" fmla="*/ 5 h 385"/>
                    <a:gd name="T108" fmla="*/ 37 w 311"/>
                    <a:gd name="T109" fmla="*/ 7 h 385"/>
                    <a:gd name="T110" fmla="*/ 38 w 311"/>
                    <a:gd name="T111" fmla="*/ 11 h 385"/>
                    <a:gd name="T112" fmla="*/ 39 w 311"/>
                    <a:gd name="T113" fmla="*/ 14 h 385"/>
                    <a:gd name="T114" fmla="*/ 39 w 311"/>
                    <a:gd name="T115" fmla="*/ 18 h 385"/>
                    <a:gd name="T116" fmla="*/ 8 w 311"/>
                    <a:gd name="T117" fmla="*/ 23 h 3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1"/>
                    <a:gd name="T178" fmla="*/ 0 h 385"/>
                    <a:gd name="T179" fmla="*/ 311 w 311"/>
                    <a:gd name="T180" fmla="*/ 385 h 3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1" h="385">
                      <a:moveTo>
                        <a:pt x="166" y="54"/>
                      </a:moveTo>
                      <a:lnTo>
                        <a:pt x="156" y="55"/>
                      </a:lnTo>
                      <a:lnTo>
                        <a:pt x="147" y="55"/>
                      </a:lnTo>
                      <a:lnTo>
                        <a:pt x="140" y="57"/>
                      </a:lnTo>
                      <a:lnTo>
                        <a:pt x="131" y="59"/>
                      </a:lnTo>
                      <a:lnTo>
                        <a:pt x="124" y="62"/>
                      </a:lnTo>
                      <a:lnTo>
                        <a:pt x="117" y="67"/>
                      </a:lnTo>
                      <a:lnTo>
                        <a:pt x="110" y="71"/>
                      </a:lnTo>
                      <a:lnTo>
                        <a:pt x="103" y="76"/>
                      </a:lnTo>
                      <a:lnTo>
                        <a:pt x="98" y="82"/>
                      </a:lnTo>
                      <a:lnTo>
                        <a:pt x="93" y="88"/>
                      </a:lnTo>
                      <a:lnTo>
                        <a:pt x="87" y="95"/>
                      </a:lnTo>
                      <a:lnTo>
                        <a:pt x="82" y="103"/>
                      </a:lnTo>
                      <a:lnTo>
                        <a:pt x="78" y="112"/>
                      </a:lnTo>
                      <a:lnTo>
                        <a:pt x="74" y="121"/>
                      </a:lnTo>
                      <a:lnTo>
                        <a:pt x="71" y="131"/>
                      </a:lnTo>
                      <a:lnTo>
                        <a:pt x="68" y="142"/>
                      </a:lnTo>
                      <a:lnTo>
                        <a:pt x="248" y="142"/>
                      </a:lnTo>
                      <a:lnTo>
                        <a:pt x="248" y="131"/>
                      </a:lnTo>
                      <a:lnTo>
                        <a:pt x="247" y="121"/>
                      </a:lnTo>
                      <a:lnTo>
                        <a:pt x="245" y="112"/>
                      </a:lnTo>
                      <a:lnTo>
                        <a:pt x="243" y="103"/>
                      </a:lnTo>
                      <a:lnTo>
                        <a:pt x="239" y="95"/>
                      </a:lnTo>
                      <a:lnTo>
                        <a:pt x="236" y="88"/>
                      </a:lnTo>
                      <a:lnTo>
                        <a:pt x="232" y="82"/>
                      </a:lnTo>
                      <a:lnTo>
                        <a:pt x="227" y="76"/>
                      </a:lnTo>
                      <a:lnTo>
                        <a:pt x="221" y="71"/>
                      </a:lnTo>
                      <a:lnTo>
                        <a:pt x="215" y="67"/>
                      </a:lnTo>
                      <a:lnTo>
                        <a:pt x="208" y="62"/>
                      </a:lnTo>
                      <a:lnTo>
                        <a:pt x="201" y="59"/>
                      </a:lnTo>
                      <a:lnTo>
                        <a:pt x="192" y="57"/>
                      </a:lnTo>
                      <a:lnTo>
                        <a:pt x="184" y="55"/>
                      </a:lnTo>
                      <a:lnTo>
                        <a:pt x="175" y="55"/>
                      </a:lnTo>
                      <a:lnTo>
                        <a:pt x="166" y="54"/>
                      </a:lnTo>
                      <a:close/>
                      <a:moveTo>
                        <a:pt x="63" y="185"/>
                      </a:moveTo>
                      <a:lnTo>
                        <a:pt x="64" y="203"/>
                      </a:lnTo>
                      <a:lnTo>
                        <a:pt x="65" y="218"/>
                      </a:lnTo>
                      <a:lnTo>
                        <a:pt x="68" y="233"/>
                      </a:lnTo>
                      <a:lnTo>
                        <a:pt x="71" y="247"/>
                      </a:lnTo>
                      <a:lnTo>
                        <a:pt x="76" y="260"/>
                      </a:lnTo>
                      <a:lnTo>
                        <a:pt x="81" y="272"/>
                      </a:lnTo>
                      <a:lnTo>
                        <a:pt x="87" y="283"/>
                      </a:lnTo>
                      <a:lnTo>
                        <a:pt x="94" y="293"/>
                      </a:lnTo>
                      <a:lnTo>
                        <a:pt x="102" y="301"/>
                      </a:lnTo>
                      <a:lnTo>
                        <a:pt x="111" y="310"/>
                      </a:lnTo>
                      <a:lnTo>
                        <a:pt x="121" y="316"/>
                      </a:lnTo>
                      <a:lnTo>
                        <a:pt x="131" y="322"/>
                      </a:lnTo>
                      <a:lnTo>
                        <a:pt x="142" y="326"/>
                      </a:lnTo>
                      <a:lnTo>
                        <a:pt x="154" y="329"/>
                      </a:lnTo>
                      <a:lnTo>
                        <a:pt x="167" y="330"/>
                      </a:lnTo>
                      <a:lnTo>
                        <a:pt x="179" y="331"/>
                      </a:lnTo>
                      <a:lnTo>
                        <a:pt x="192" y="331"/>
                      </a:lnTo>
                      <a:lnTo>
                        <a:pt x="204" y="329"/>
                      </a:lnTo>
                      <a:lnTo>
                        <a:pt x="215" y="327"/>
                      </a:lnTo>
                      <a:lnTo>
                        <a:pt x="227" y="323"/>
                      </a:lnTo>
                      <a:lnTo>
                        <a:pt x="238" y="317"/>
                      </a:lnTo>
                      <a:lnTo>
                        <a:pt x="250" y="311"/>
                      </a:lnTo>
                      <a:lnTo>
                        <a:pt x="263" y="302"/>
                      </a:lnTo>
                      <a:lnTo>
                        <a:pt x="277" y="293"/>
                      </a:lnTo>
                      <a:lnTo>
                        <a:pt x="302" y="341"/>
                      </a:lnTo>
                      <a:lnTo>
                        <a:pt x="282" y="353"/>
                      </a:lnTo>
                      <a:lnTo>
                        <a:pt x="265" y="362"/>
                      </a:lnTo>
                      <a:lnTo>
                        <a:pt x="249" y="370"/>
                      </a:lnTo>
                      <a:lnTo>
                        <a:pt x="234" y="375"/>
                      </a:lnTo>
                      <a:lnTo>
                        <a:pt x="219" y="379"/>
                      </a:lnTo>
                      <a:lnTo>
                        <a:pt x="203" y="383"/>
                      </a:lnTo>
                      <a:lnTo>
                        <a:pt x="187" y="385"/>
                      </a:lnTo>
                      <a:lnTo>
                        <a:pt x="170" y="385"/>
                      </a:lnTo>
                      <a:lnTo>
                        <a:pt x="152" y="384"/>
                      </a:lnTo>
                      <a:lnTo>
                        <a:pt x="133" y="382"/>
                      </a:lnTo>
                      <a:lnTo>
                        <a:pt x="116" y="377"/>
                      </a:lnTo>
                      <a:lnTo>
                        <a:pt x="100" y="371"/>
                      </a:lnTo>
                      <a:lnTo>
                        <a:pt x="85" y="363"/>
                      </a:lnTo>
                      <a:lnTo>
                        <a:pt x="71" y="354"/>
                      </a:lnTo>
                      <a:lnTo>
                        <a:pt x="58" y="344"/>
                      </a:lnTo>
                      <a:lnTo>
                        <a:pt x="47" y="332"/>
                      </a:lnTo>
                      <a:lnTo>
                        <a:pt x="36" y="318"/>
                      </a:lnTo>
                      <a:lnTo>
                        <a:pt x="26" y="304"/>
                      </a:lnTo>
                      <a:lnTo>
                        <a:pt x="19" y="288"/>
                      </a:lnTo>
                      <a:lnTo>
                        <a:pt x="12" y="272"/>
                      </a:lnTo>
                      <a:lnTo>
                        <a:pt x="7" y="254"/>
                      </a:lnTo>
                      <a:lnTo>
                        <a:pt x="3" y="235"/>
                      </a:lnTo>
                      <a:lnTo>
                        <a:pt x="1" y="215"/>
                      </a:lnTo>
                      <a:lnTo>
                        <a:pt x="0" y="195"/>
                      </a:lnTo>
                      <a:lnTo>
                        <a:pt x="1" y="174"/>
                      </a:lnTo>
                      <a:lnTo>
                        <a:pt x="3" y="153"/>
                      </a:lnTo>
                      <a:lnTo>
                        <a:pt x="7" y="134"/>
                      </a:lnTo>
                      <a:lnTo>
                        <a:pt x="12" y="116"/>
                      </a:lnTo>
                      <a:lnTo>
                        <a:pt x="19" y="98"/>
                      </a:lnTo>
                      <a:lnTo>
                        <a:pt x="26" y="83"/>
                      </a:lnTo>
                      <a:lnTo>
                        <a:pt x="36" y="68"/>
                      </a:lnTo>
                      <a:lnTo>
                        <a:pt x="47" y="54"/>
                      </a:lnTo>
                      <a:lnTo>
                        <a:pt x="58" y="42"/>
                      </a:lnTo>
                      <a:lnTo>
                        <a:pt x="71" y="31"/>
                      </a:lnTo>
                      <a:lnTo>
                        <a:pt x="85" y="22"/>
                      </a:lnTo>
                      <a:lnTo>
                        <a:pt x="100" y="14"/>
                      </a:lnTo>
                      <a:lnTo>
                        <a:pt x="116" y="9"/>
                      </a:lnTo>
                      <a:lnTo>
                        <a:pt x="133" y="4"/>
                      </a:lnTo>
                      <a:lnTo>
                        <a:pt x="152" y="1"/>
                      </a:lnTo>
                      <a:lnTo>
                        <a:pt x="170" y="0"/>
                      </a:lnTo>
                      <a:lnTo>
                        <a:pt x="186" y="1"/>
                      </a:lnTo>
                      <a:lnTo>
                        <a:pt x="201" y="3"/>
                      </a:lnTo>
                      <a:lnTo>
                        <a:pt x="216" y="7"/>
                      </a:lnTo>
                      <a:lnTo>
                        <a:pt x="229" y="11"/>
                      </a:lnTo>
                      <a:lnTo>
                        <a:pt x="242" y="17"/>
                      </a:lnTo>
                      <a:lnTo>
                        <a:pt x="253" y="24"/>
                      </a:lnTo>
                      <a:lnTo>
                        <a:pt x="264" y="32"/>
                      </a:lnTo>
                      <a:lnTo>
                        <a:pt x="274" y="41"/>
                      </a:lnTo>
                      <a:lnTo>
                        <a:pt x="282" y="52"/>
                      </a:lnTo>
                      <a:lnTo>
                        <a:pt x="290" y="63"/>
                      </a:lnTo>
                      <a:lnTo>
                        <a:pt x="296" y="75"/>
                      </a:lnTo>
                      <a:lnTo>
                        <a:pt x="302" y="89"/>
                      </a:lnTo>
                      <a:lnTo>
                        <a:pt x="306" y="103"/>
                      </a:lnTo>
                      <a:lnTo>
                        <a:pt x="309" y="118"/>
                      </a:lnTo>
                      <a:lnTo>
                        <a:pt x="310" y="134"/>
                      </a:lnTo>
                      <a:lnTo>
                        <a:pt x="311" y="151"/>
                      </a:lnTo>
                      <a:lnTo>
                        <a:pt x="311" y="185"/>
                      </a:lnTo>
                      <a:lnTo>
                        <a:pt x="63" y="185"/>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81" name="Freeform 103"/>
                <p:cNvSpPr>
                  <a:spLocks/>
                </p:cNvSpPr>
                <p:nvPr/>
              </p:nvSpPr>
              <p:spPr bwMode="auto">
                <a:xfrm>
                  <a:off x="8229" y="8693"/>
                  <a:ext cx="133" cy="192"/>
                </a:xfrm>
                <a:custGeom>
                  <a:avLst/>
                  <a:gdLst>
                    <a:gd name="T0" fmla="*/ 14 w 267"/>
                    <a:gd name="T1" fmla="*/ 48 h 385"/>
                    <a:gd name="T2" fmla="*/ 8 w 267"/>
                    <a:gd name="T3" fmla="*/ 47 h 385"/>
                    <a:gd name="T4" fmla="*/ 0 w 267"/>
                    <a:gd name="T5" fmla="*/ 43 h 385"/>
                    <a:gd name="T6" fmla="*/ 6 w 267"/>
                    <a:gd name="T7" fmla="*/ 39 h 385"/>
                    <a:gd name="T8" fmla="*/ 13 w 267"/>
                    <a:gd name="T9" fmla="*/ 41 h 385"/>
                    <a:gd name="T10" fmla="*/ 17 w 267"/>
                    <a:gd name="T11" fmla="*/ 42 h 385"/>
                    <a:gd name="T12" fmla="*/ 22 w 267"/>
                    <a:gd name="T13" fmla="*/ 41 h 385"/>
                    <a:gd name="T14" fmla="*/ 24 w 267"/>
                    <a:gd name="T15" fmla="*/ 39 h 385"/>
                    <a:gd name="T16" fmla="*/ 25 w 267"/>
                    <a:gd name="T17" fmla="*/ 37 h 385"/>
                    <a:gd name="T18" fmla="*/ 25 w 267"/>
                    <a:gd name="T19" fmla="*/ 35 h 385"/>
                    <a:gd name="T20" fmla="*/ 24 w 267"/>
                    <a:gd name="T21" fmla="*/ 33 h 385"/>
                    <a:gd name="T22" fmla="*/ 22 w 267"/>
                    <a:gd name="T23" fmla="*/ 31 h 385"/>
                    <a:gd name="T24" fmla="*/ 19 w 267"/>
                    <a:gd name="T25" fmla="*/ 28 h 385"/>
                    <a:gd name="T26" fmla="*/ 12 w 267"/>
                    <a:gd name="T27" fmla="*/ 25 h 385"/>
                    <a:gd name="T28" fmla="*/ 5 w 267"/>
                    <a:gd name="T29" fmla="*/ 21 h 385"/>
                    <a:gd name="T30" fmla="*/ 3 w 267"/>
                    <a:gd name="T31" fmla="*/ 19 h 385"/>
                    <a:gd name="T32" fmla="*/ 1 w 267"/>
                    <a:gd name="T33" fmla="*/ 17 h 385"/>
                    <a:gd name="T34" fmla="*/ 0 w 267"/>
                    <a:gd name="T35" fmla="*/ 14 h 385"/>
                    <a:gd name="T36" fmla="*/ 0 w 267"/>
                    <a:gd name="T37" fmla="*/ 11 h 385"/>
                    <a:gd name="T38" fmla="*/ 1 w 267"/>
                    <a:gd name="T39" fmla="*/ 7 h 385"/>
                    <a:gd name="T40" fmla="*/ 4 w 267"/>
                    <a:gd name="T41" fmla="*/ 4 h 385"/>
                    <a:gd name="T42" fmla="*/ 7 w 267"/>
                    <a:gd name="T43" fmla="*/ 2 h 385"/>
                    <a:gd name="T44" fmla="*/ 12 w 267"/>
                    <a:gd name="T45" fmla="*/ 0 h 385"/>
                    <a:gd name="T46" fmla="*/ 17 w 267"/>
                    <a:gd name="T47" fmla="*/ 0 h 385"/>
                    <a:gd name="T48" fmla="*/ 22 w 267"/>
                    <a:gd name="T49" fmla="*/ 0 h 385"/>
                    <a:gd name="T50" fmla="*/ 28 w 267"/>
                    <a:gd name="T51" fmla="*/ 1 h 385"/>
                    <a:gd name="T52" fmla="*/ 29 w 267"/>
                    <a:gd name="T53" fmla="*/ 9 h 385"/>
                    <a:gd name="T54" fmla="*/ 24 w 267"/>
                    <a:gd name="T55" fmla="*/ 7 h 385"/>
                    <a:gd name="T56" fmla="*/ 19 w 267"/>
                    <a:gd name="T57" fmla="*/ 6 h 385"/>
                    <a:gd name="T58" fmla="*/ 15 w 267"/>
                    <a:gd name="T59" fmla="*/ 6 h 385"/>
                    <a:gd name="T60" fmla="*/ 10 w 267"/>
                    <a:gd name="T61" fmla="*/ 7 h 385"/>
                    <a:gd name="T62" fmla="*/ 9 w 267"/>
                    <a:gd name="T63" fmla="*/ 9 h 385"/>
                    <a:gd name="T64" fmla="*/ 8 w 267"/>
                    <a:gd name="T65" fmla="*/ 10 h 385"/>
                    <a:gd name="T66" fmla="*/ 8 w 267"/>
                    <a:gd name="T67" fmla="*/ 12 h 385"/>
                    <a:gd name="T68" fmla="*/ 9 w 267"/>
                    <a:gd name="T69" fmla="*/ 14 h 385"/>
                    <a:gd name="T70" fmla="*/ 12 w 267"/>
                    <a:gd name="T71" fmla="*/ 16 h 385"/>
                    <a:gd name="T72" fmla="*/ 21 w 267"/>
                    <a:gd name="T73" fmla="*/ 20 h 385"/>
                    <a:gd name="T74" fmla="*/ 28 w 267"/>
                    <a:gd name="T75" fmla="*/ 24 h 385"/>
                    <a:gd name="T76" fmla="*/ 31 w 267"/>
                    <a:gd name="T77" fmla="*/ 26 h 385"/>
                    <a:gd name="T78" fmla="*/ 32 w 267"/>
                    <a:gd name="T79" fmla="*/ 29 h 385"/>
                    <a:gd name="T80" fmla="*/ 33 w 267"/>
                    <a:gd name="T81" fmla="*/ 32 h 385"/>
                    <a:gd name="T82" fmla="*/ 33 w 267"/>
                    <a:gd name="T83" fmla="*/ 36 h 385"/>
                    <a:gd name="T84" fmla="*/ 32 w 267"/>
                    <a:gd name="T85" fmla="*/ 40 h 385"/>
                    <a:gd name="T86" fmla="*/ 30 w 267"/>
                    <a:gd name="T87" fmla="*/ 43 h 385"/>
                    <a:gd name="T88" fmla="*/ 26 w 267"/>
                    <a:gd name="T89" fmla="*/ 46 h 385"/>
                    <a:gd name="T90" fmla="*/ 22 w 267"/>
                    <a:gd name="T91" fmla="*/ 47 h 385"/>
                    <a:gd name="T92" fmla="*/ 17 w 267"/>
                    <a:gd name="T93" fmla="*/ 48 h 3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7"/>
                    <a:gd name="T142" fmla="*/ 0 h 385"/>
                    <a:gd name="T143" fmla="*/ 267 w 267"/>
                    <a:gd name="T144" fmla="*/ 385 h 3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7" h="385">
                      <a:moveTo>
                        <a:pt x="141" y="385"/>
                      </a:moveTo>
                      <a:lnTo>
                        <a:pt x="129" y="385"/>
                      </a:lnTo>
                      <a:lnTo>
                        <a:pt x="116" y="384"/>
                      </a:lnTo>
                      <a:lnTo>
                        <a:pt x="102" y="383"/>
                      </a:lnTo>
                      <a:lnTo>
                        <a:pt x="87" y="379"/>
                      </a:lnTo>
                      <a:lnTo>
                        <a:pt x="65" y="376"/>
                      </a:lnTo>
                      <a:lnTo>
                        <a:pt x="45" y="371"/>
                      </a:lnTo>
                      <a:lnTo>
                        <a:pt x="25" y="362"/>
                      </a:lnTo>
                      <a:lnTo>
                        <a:pt x="0" y="350"/>
                      </a:lnTo>
                      <a:lnTo>
                        <a:pt x="29" y="302"/>
                      </a:lnTo>
                      <a:lnTo>
                        <a:pt x="43" y="310"/>
                      </a:lnTo>
                      <a:lnTo>
                        <a:pt x="53" y="316"/>
                      </a:lnTo>
                      <a:lnTo>
                        <a:pt x="75" y="324"/>
                      </a:lnTo>
                      <a:lnTo>
                        <a:pt x="97" y="330"/>
                      </a:lnTo>
                      <a:lnTo>
                        <a:pt x="109" y="332"/>
                      </a:lnTo>
                      <a:lnTo>
                        <a:pt x="119" y="334"/>
                      </a:lnTo>
                      <a:lnTo>
                        <a:pt x="130" y="335"/>
                      </a:lnTo>
                      <a:lnTo>
                        <a:pt x="141" y="337"/>
                      </a:lnTo>
                      <a:lnTo>
                        <a:pt x="154" y="335"/>
                      </a:lnTo>
                      <a:lnTo>
                        <a:pt x="165" y="332"/>
                      </a:lnTo>
                      <a:lnTo>
                        <a:pt x="176" y="328"/>
                      </a:lnTo>
                      <a:lnTo>
                        <a:pt x="186" y="323"/>
                      </a:lnTo>
                      <a:lnTo>
                        <a:pt x="189" y="319"/>
                      </a:lnTo>
                      <a:lnTo>
                        <a:pt x="193" y="316"/>
                      </a:lnTo>
                      <a:lnTo>
                        <a:pt x="196" y="312"/>
                      </a:lnTo>
                      <a:lnTo>
                        <a:pt x="198" y="308"/>
                      </a:lnTo>
                      <a:lnTo>
                        <a:pt x="201" y="302"/>
                      </a:lnTo>
                      <a:lnTo>
                        <a:pt x="203" y="298"/>
                      </a:lnTo>
                      <a:lnTo>
                        <a:pt x="204" y="293"/>
                      </a:lnTo>
                      <a:lnTo>
                        <a:pt x="204" y="287"/>
                      </a:lnTo>
                      <a:lnTo>
                        <a:pt x="203" y="280"/>
                      </a:lnTo>
                      <a:lnTo>
                        <a:pt x="201" y="273"/>
                      </a:lnTo>
                      <a:lnTo>
                        <a:pt x="197" y="268"/>
                      </a:lnTo>
                      <a:lnTo>
                        <a:pt x="194" y="263"/>
                      </a:lnTo>
                      <a:lnTo>
                        <a:pt x="189" y="255"/>
                      </a:lnTo>
                      <a:lnTo>
                        <a:pt x="182" y="248"/>
                      </a:lnTo>
                      <a:lnTo>
                        <a:pt x="175" y="240"/>
                      </a:lnTo>
                      <a:lnTo>
                        <a:pt x="165" y="234"/>
                      </a:lnTo>
                      <a:lnTo>
                        <a:pt x="154" y="227"/>
                      </a:lnTo>
                      <a:lnTo>
                        <a:pt x="139" y="221"/>
                      </a:lnTo>
                      <a:lnTo>
                        <a:pt x="120" y="213"/>
                      </a:lnTo>
                      <a:lnTo>
                        <a:pt x="97" y="205"/>
                      </a:lnTo>
                      <a:lnTo>
                        <a:pt x="73" y="192"/>
                      </a:lnTo>
                      <a:lnTo>
                        <a:pt x="54" y="180"/>
                      </a:lnTo>
                      <a:lnTo>
                        <a:pt x="45" y="175"/>
                      </a:lnTo>
                      <a:lnTo>
                        <a:pt x="38" y="169"/>
                      </a:lnTo>
                      <a:lnTo>
                        <a:pt x="31" y="163"/>
                      </a:lnTo>
                      <a:lnTo>
                        <a:pt x="25" y="158"/>
                      </a:lnTo>
                      <a:lnTo>
                        <a:pt x="21" y="151"/>
                      </a:lnTo>
                      <a:lnTo>
                        <a:pt x="16" y="145"/>
                      </a:lnTo>
                      <a:lnTo>
                        <a:pt x="12" y="138"/>
                      </a:lnTo>
                      <a:lnTo>
                        <a:pt x="10" y="132"/>
                      </a:lnTo>
                      <a:lnTo>
                        <a:pt x="8" y="125"/>
                      </a:lnTo>
                      <a:lnTo>
                        <a:pt x="6" y="118"/>
                      </a:lnTo>
                      <a:lnTo>
                        <a:pt x="5" y="110"/>
                      </a:lnTo>
                      <a:lnTo>
                        <a:pt x="5" y="103"/>
                      </a:lnTo>
                      <a:lnTo>
                        <a:pt x="6" y="91"/>
                      </a:lnTo>
                      <a:lnTo>
                        <a:pt x="7" y="80"/>
                      </a:lnTo>
                      <a:lnTo>
                        <a:pt x="10" y="70"/>
                      </a:lnTo>
                      <a:lnTo>
                        <a:pt x="14" y="60"/>
                      </a:lnTo>
                      <a:lnTo>
                        <a:pt x="20" y="50"/>
                      </a:lnTo>
                      <a:lnTo>
                        <a:pt x="26" y="43"/>
                      </a:lnTo>
                      <a:lnTo>
                        <a:pt x="34" y="34"/>
                      </a:lnTo>
                      <a:lnTo>
                        <a:pt x="42" y="28"/>
                      </a:lnTo>
                      <a:lnTo>
                        <a:pt x="51" y="22"/>
                      </a:lnTo>
                      <a:lnTo>
                        <a:pt x="61" y="16"/>
                      </a:lnTo>
                      <a:lnTo>
                        <a:pt x="72" y="12"/>
                      </a:lnTo>
                      <a:lnTo>
                        <a:pt x="85" y="8"/>
                      </a:lnTo>
                      <a:lnTo>
                        <a:pt x="98" y="4"/>
                      </a:lnTo>
                      <a:lnTo>
                        <a:pt x="112" y="2"/>
                      </a:lnTo>
                      <a:lnTo>
                        <a:pt x="126" y="1"/>
                      </a:lnTo>
                      <a:lnTo>
                        <a:pt x="141" y="0"/>
                      </a:lnTo>
                      <a:lnTo>
                        <a:pt x="155" y="0"/>
                      </a:lnTo>
                      <a:lnTo>
                        <a:pt x="167" y="1"/>
                      </a:lnTo>
                      <a:lnTo>
                        <a:pt x="178" y="2"/>
                      </a:lnTo>
                      <a:lnTo>
                        <a:pt x="190" y="5"/>
                      </a:lnTo>
                      <a:lnTo>
                        <a:pt x="208" y="9"/>
                      </a:lnTo>
                      <a:lnTo>
                        <a:pt x="224" y="14"/>
                      </a:lnTo>
                      <a:lnTo>
                        <a:pt x="240" y="20"/>
                      </a:lnTo>
                      <a:lnTo>
                        <a:pt x="263" y="30"/>
                      </a:lnTo>
                      <a:lnTo>
                        <a:pt x="233" y="78"/>
                      </a:lnTo>
                      <a:lnTo>
                        <a:pt x="218" y="69"/>
                      </a:lnTo>
                      <a:lnTo>
                        <a:pt x="205" y="62"/>
                      </a:lnTo>
                      <a:lnTo>
                        <a:pt x="193" y="58"/>
                      </a:lnTo>
                      <a:lnTo>
                        <a:pt x="180" y="54"/>
                      </a:lnTo>
                      <a:lnTo>
                        <a:pt x="169" y="54"/>
                      </a:lnTo>
                      <a:lnTo>
                        <a:pt x="158" y="52"/>
                      </a:lnTo>
                      <a:lnTo>
                        <a:pt x="147" y="49"/>
                      </a:lnTo>
                      <a:lnTo>
                        <a:pt x="136" y="49"/>
                      </a:lnTo>
                      <a:lnTo>
                        <a:pt x="121" y="50"/>
                      </a:lnTo>
                      <a:lnTo>
                        <a:pt x="109" y="53"/>
                      </a:lnTo>
                      <a:lnTo>
                        <a:pt x="98" y="57"/>
                      </a:lnTo>
                      <a:lnTo>
                        <a:pt x="87" y="62"/>
                      </a:lnTo>
                      <a:lnTo>
                        <a:pt x="83" y="65"/>
                      </a:lnTo>
                      <a:lnTo>
                        <a:pt x="80" y="70"/>
                      </a:lnTo>
                      <a:lnTo>
                        <a:pt x="75" y="73"/>
                      </a:lnTo>
                      <a:lnTo>
                        <a:pt x="73" y="77"/>
                      </a:lnTo>
                      <a:lnTo>
                        <a:pt x="71" y="83"/>
                      </a:lnTo>
                      <a:lnTo>
                        <a:pt x="69" y="87"/>
                      </a:lnTo>
                      <a:lnTo>
                        <a:pt x="68" y="92"/>
                      </a:lnTo>
                      <a:lnTo>
                        <a:pt x="68" y="98"/>
                      </a:lnTo>
                      <a:lnTo>
                        <a:pt x="69" y="102"/>
                      </a:lnTo>
                      <a:lnTo>
                        <a:pt x="71" y="107"/>
                      </a:lnTo>
                      <a:lnTo>
                        <a:pt x="74" y="113"/>
                      </a:lnTo>
                      <a:lnTo>
                        <a:pt x="77" y="117"/>
                      </a:lnTo>
                      <a:lnTo>
                        <a:pt x="83" y="122"/>
                      </a:lnTo>
                      <a:lnTo>
                        <a:pt x="88" y="127"/>
                      </a:lnTo>
                      <a:lnTo>
                        <a:pt x="96" y="131"/>
                      </a:lnTo>
                      <a:lnTo>
                        <a:pt x="104" y="136"/>
                      </a:lnTo>
                      <a:lnTo>
                        <a:pt x="129" y="148"/>
                      </a:lnTo>
                      <a:lnTo>
                        <a:pt x="170" y="166"/>
                      </a:lnTo>
                      <a:lnTo>
                        <a:pt x="196" y="178"/>
                      </a:lnTo>
                      <a:lnTo>
                        <a:pt x="218" y="190"/>
                      </a:lnTo>
                      <a:lnTo>
                        <a:pt x="227" y="196"/>
                      </a:lnTo>
                      <a:lnTo>
                        <a:pt x="235" y="203"/>
                      </a:lnTo>
                      <a:lnTo>
                        <a:pt x="242" y="209"/>
                      </a:lnTo>
                      <a:lnTo>
                        <a:pt x="248" y="215"/>
                      </a:lnTo>
                      <a:lnTo>
                        <a:pt x="253" y="222"/>
                      </a:lnTo>
                      <a:lnTo>
                        <a:pt x="257" y="229"/>
                      </a:lnTo>
                      <a:lnTo>
                        <a:pt x="261" y="237"/>
                      </a:lnTo>
                      <a:lnTo>
                        <a:pt x="263" y="244"/>
                      </a:lnTo>
                      <a:lnTo>
                        <a:pt x="265" y="253"/>
                      </a:lnTo>
                      <a:lnTo>
                        <a:pt x="266" y="263"/>
                      </a:lnTo>
                      <a:lnTo>
                        <a:pt x="267" y="272"/>
                      </a:lnTo>
                      <a:lnTo>
                        <a:pt x="267" y="283"/>
                      </a:lnTo>
                      <a:lnTo>
                        <a:pt x="267" y="294"/>
                      </a:lnTo>
                      <a:lnTo>
                        <a:pt x="265" y="305"/>
                      </a:lnTo>
                      <a:lnTo>
                        <a:pt x="263" y="315"/>
                      </a:lnTo>
                      <a:lnTo>
                        <a:pt x="258" y="325"/>
                      </a:lnTo>
                      <a:lnTo>
                        <a:pt x="253" y="334"/>
                      </a:lnTo>
                      <a:lnTo>
                        <a:pt x="248" y="343"/>
                      </a:lnTo>
                      <a:lnTo>
                        <a:pt x="241" y="350"/>
                      </a:lnTo>
                      <a:lnTo>
                        <a:pt x="233" y="357"/>
                      </a:lnTo>
                      <a:lnTo>
                        <a:pt x="224" y="363"/>
                      </a:lnTo>
                      <a:lnTo>
                        <a:pt x="215" y="369"/>
                      </a:lnTo>
                      <a:lnTo>
                        <a:pt x="205" y="374"/>
                      </a:lnTo>
                      <a:lnTo>
                        <a:pt x="193" y="377"/>
                      </a:lnTo>
                      <a:lnTo>
                        <a:pt x="181" y="380"/>
                      </a:lnTo>
                      <a:lnTo>
                        <a:pt x="169" y="383"/>
                      </a:lnTo>
                      <a:lnTo>
                        <a:pt x="155" y="385"/>
                      </a:lnTo>
                      <a:lnTo>
                        <a:pt x="141" y="385"/>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82" name="Freeform 104"/>
                <p:cNvSpPr>
                  <a:spLocks noEditPoints="1"/>
                </p:cNvSpPr>
                <p:nvPr/>
              </p:nvSpPr>
              <p:spPr bwMode="auto">
                <a:xfrm>
                  <a:off x="8418" y="8613"/>
                  <a:ext cx="39" cy="268"/>
                </a:xfrm>
                <a:custGeom>
                  <a:avLst/>
                  <a:gdLst>
                    <a:gd name="T0" fmla="*/ 1 w 78"/>
                    <a:gd name="T1" fmla="*/ 67 h 536"/>
                    <a:gd name="T2" fmla="*/ 1 w 78"/>
                    <a:gd name="T3" fmla="*/ 21 h 536"/>
                    <a:gd name="T4" fmla="*/ 9 w 78"/>
                    <a:gd name="T5" fmla="*/ 21 h 536"/>
                    <a:gd name="T6" fmla="*/ 9 w 78"/>
                    <a:gd name="T7" fmla="*/ 67 h 536"/>
                    <a:gd name="T8" fmla="*/ 1 w 78"/>
                    <a:gd name="T9" fmla="*/ 67 h 536"/>
                    <a:gd name="T10" fmla="*/ 5 w 78"/>
                    <a:gd name="T11" fmla="*/ 10 h 536"/>
                    <a:gd name="T12" fmla="*/ 3 w 78"/>
                    <a:gd name="T13" fmla="*/ 10 h 536"/>
                    <a:gd name="T14" fmla="*/ 2 w 78"/>
                    <a:gd name="T15" fmla="*/ 10 h 536"/>
                    <a:gd name="T16" fmla="*/ 2 w 78"/>
                    <a:gd name="T17" fmla="*/ 9 h 536"/>
                    <a:gd name="T18" fmla="*/ 1 w 78"/>
                    <a:gd name="T19" fmla="*/ 8 h 536"/>
                    <a:gd name="T20" fmla="*/ 1 w 78"/>
                    <a:gd name="T21" fmla="*/ 8 h 536"/>
                    <a:gd name="T22" fmla="*/ 1 w 78"/>
                    <a:gd name="T23" fmla="*/ 7 h 536"/>
                    <a:gd name="T24" fmla="*/ 0 w 78"/>
                    <a:gd name="T25" fmla="*/ 6 h 536"/>
                    <a:gd name="T26" fmla="*/ 0 w 78"/>
                    <a:gd name="T27" fmla="*/ 5 h 536"/>
                    <a:gd name="T28" fmla="*/ 0 w 78"/>
                    <a:gd name="T29" fmla="*/ 4 h 536"/>
                    <a:gd name="T30" fmla="*/ 1 w 78"/>
                    <a:gd name="T31" fmla="*/ 3 h 536"/>
                    <a:gd name="T32" fmla="*/ 1 w 78"/>
                    <a:gd name="T33" fmla="*/ 2 h 536"/>
                    <a:gd name="T34" fmla="*/ 1 w 78"/>
                    <a:gd name="T35" fmla="*/ 1 h 536"/>
                    <a:gd name="T36" fmla="*/ 2 w 78"/>
                    <a:gd name="T37" fmla="*/ 1 h 536"/>
                    <a:gd name="T38" fmla="*/ 2 w 78"/>
                    <a:gd name="T39" fmla="*/ 1 h 536"/>
                    <a:gd name="T40" fmla="*/ 3 w 78"/>
                    <a:gd name="T41" fmla="*/ 1 h 536"/>
                    <a:gd name="T42" fmla="*/ 5 w 78"/>
                    <a:gd name="T43" fmla="*/ 0 h 536"/>
                    <a:gd name="T44" fmla="*/ 5 w 78"/>
                    <a:gd name="T45" fmla="*/ 1 h 536"/>
                    <a:gd name="T46" fmla="*/ 6 w 78"/>
                    <a:gd name="T47" fmla="*/ 1 h 536"/>
                    <a:gd name="T48" fmla="*/ 7 w 78"/>
                    <a:gd name="T49" fmla="*/ 1 h 536"/>
                    <a:gd name="T50" fmla="*/ 9 w 78"/>
                    <a:gd name="T51" fmla="*/ 1 h 536"/>
                    <a:gd name="T52" fmla="*/ 9 w 78"/>
                    <a:gd name="T53" fmla="*/ 2 h 536"/>
                    <a:gd name="T54" fmla="*/ 10 w 78"/>
                    <a:gd name="T55" fmla="*/ 3 h 536"/>
                    <a:gd name="T56" fmla="*/ 10 w 78"/>
                    <a:gd name="T57" fmla="*/ 4 h 536"/>
                    <a:gd name="T58" fmla="*/ 10 w 78"/>
                    <a:gd name="T59" fmla="*/ 5 h 536"/>
                    <a:gd name="T60" fmla="*/ 10 w 78"/>
                    <a:gd name="T61" fmla="*/ 6 h 536"/>
                    <a:gd name="T62" fmla="*/ 10 w 78"/>
                    <a:gd name="T63" fmla="*/ 7 h 536"/>
                    <a:gd name="T64" fmla="*/ 9 w 78"/>
                    <a:gd name="T65" fmla="*/ 8 h 536"/>
                    <a:gd name="T66" fmla="*/ 9 w 78"/>
                    <a:gd name="T67" fmla="*/ 8 h 536"/>
                    <a:gd name="T68" fmla="*/ 7 w 78"/>
                    <a:gd name="T69" fmla="*/ 9 h 536"/>
                    <a:gd name="T70" fmla="*/ 6 w 78"/>
                    <a:gd name="T71" fmla="*/ 10 h 536"/>
                    <a:gd name="T72" fmla="*/ 5 w 78"/>
                    <a:gd name="T73" fmla="*/ 10 h 536"/>
                    <a:gd name="T74" fmla="*/ 5 w 78"/>
                    <a:gd name="T75" fmla="*/ 10 h 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8"/>
                    <a:gd name="T115" fmla="*/ 0 h 536"/>
                    <a:gd name="T116" fmla="*/ 78 w 78"/>
                    <a:gd name="T117" fmla="*/ 536 h 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8" h="536">
                      <a:moveTo>
                        <a:pt x="5" y="536"/>
                      </a:moveTo>
                      <a:lnTo>
                        <a:pt x="5" y="171"/>
                      </a:lnTo>
                      <a:lnTo>
                        <a:pt x="68" y="171"/>
                      </a:lnTo>
                      <a:lnTo>
                        <a:pt x="68" y="536"/>
                      </a:lnTo>
                      <a:lnTo>
                        <a:pt x="5" y="536"/>
                      </a:lnTo>
                      <a:close/>
                      <a:moveTo>
                        <a:pt x="39" y="84"/>
                      </a:moveTo>
                      <a:lnTo>
                        <a:pt x="30" y="83"/>
                      </a:lnTo>
                      <a:lnTo>
                        <a:pt x="23" y="80"/>
                      </a:lnTo>
                      <a:lnTo>
                        <a:pt x="17" y="76"/>
                      </a:lnTo>
                      <a:lnTo>
                        <a:pt x="10" y="71"/>
                      </a:lnTo>
                      <a:lnTo>
                        <a:pt x="6" y="65"/>
                      </a:lnTo>
                      <a:lnTo>
                        <a:pt x="3" y="57"/>
                      </a:lnTo>
                      <a:lnTo>
                        <a:pt x="0" y="49"/>
                      </a:lnTo>
                      <a:lnTo>
                        <a:pt x="0" y="40"/>
                      </a:lnTo>
                      <a:lnTo>
                        <a:pt x="0" y="33"/>
                      </a:lnTo>
                      <a:lnTo>
                        <a:pt x="3" y="25"/>
                      </a:lnTo>
                      <a:lnTo>
                        <a:pt x="6" y="19"/>
                      </a:lnTo>
                      <a:lnTo>
                        <a:pt x="10" y="13"/>
                      </a:lnTo>
                      <a:lnTo>
                        <a:pt x="17" y="8"/>
                      </a:lnTo>
                      <a:lnTo>
                        <a:pt x="23" y="5"/>
                      </a:lnTo>
                      <a:lnTo>
                        <a:pt x="30" y="2"/>
                      </a:lnTo>
                      <a:lnTo>
                        <a:pt x="39" y="0"/>
                      </a:lnTo>
                      <a:lnTo>
                        <a:pt x="47" y="2"/>
                      </a:lnTo>
                      <a:lnTo>
                        <a:pt x="53" y="5"/>
                      </a:lnTo>
                      <a:lnTo>
                        <a:pt x="59" y="8"/>
                      </a:lnTo>
                      <a:lnTo>
                        <a:pt x="66" y="13"/>
                      </a:lnTo>
                      <a:lnTo>
                        <a:pt x="71" y="19"/>
                      </a:lnTo>
                      <a:lnTo>
                        <a:pt x="74" y="25"/>
                      </a:lnTo>
                      <a:lnTo>
                        <a:pt x="78" y="33"/>
                      </a:lnTo>
                      <a:lnTo>
                        <a:pt x="78" y="40"/>
                      </a:lnTo>
                      <a:lnTo>
                        <a:pt x="78" y="49"/>
                      </a:lnTo>
                      <a:lnTo>
                        <a:pt x="74" y="57"/>
                      </a:lnTo>
                      <a:lnTo>
                        <a:pt x="71" y="65"/>
                      </a:lnTo>
                      <a:lnTo>
                        <a:pt x="66" y="71"/>
                      </a:lnTo>
                      <a:lnTo>
                        <a:pt x="59" y="76"/>
                      </a:lnTo>
                      <a:lnTo>
                        <a:pt x="53" y="80"/>
                      </a:lnTo>
                      <a:lnTo>
                        <a:pt x="47" y="83"/>
                      </a:lnTo>
                      <a:lnTo>
                        <a:pt x="39" y="84"/>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83" name="Freeform 105"/>
                <p:cNvSpPr>
                  <a:spLocks noEditPoints="1"/>
                </p:cNvSpPr>
                <p:nvPr/>
              </p:nvSpPr>
              <p:spPr bwMode="auto">
                <a:xfrm>
                  <a:off x="8503" y="8586"/>
                  <a:ext cx="170" cy="299"/>
                </a:xfrm>
                <a:custGeom>
                  <a:avLst/>
                  <a:gdLst>
                    <a:gd name="T0" fmla="*/ 35 w 339"/>
                    <a:gd name="T1" fmla="*/ 41 h 599"/>
                    <a:gd name="T2" fmla="*/ 35 w 339"/>
                    <a:gd name="T3" fmla="*/ 39 h 599"/>
                    <a:gd name="T4" fmla="*/ 34 w 339"/>
                    <a:gd name="T5" fmla="*/ 38 h 599"/>
                    <a:gd name="T6" fmla="*/ 33 w 339"/>
                    <a:gd name="T7" fmla="*/ 37 h 599"/>
                    <a:gd name="T8" fmla="*/ 32 w 339"/>
                    <a:gd name="T9" fmla="*/ 35 h 599"/>
                    <a:gd name="T10" fmla="*/ 29 w 339"/>
                    <a:gd name="T11" fmla="*/ 34 h 599"/>
                    <a:gd name="T12" fmla="*/ 26 w 339"/>
                    <a:gd name="T13" fmla="*/ 34 h 599"/>
                    <a:gd name="T14" fmla="*/ 23 w 339"/>
                    <a:gd name="T15" fmla="*/ 34 h 599"/>
                    <a:gd name="T16" fmla="*/ 20 w 339"/>
                    <a:gd name="T17" fmla="*/ 34 h 599"/>
                    <a:gd name="T18" fmla="*/ 17 w 339"/>
                    <a:gd name="T19" fmla="*/ 36 h 599"/>
                    <a:gd name="T20" fmla="*/ 14 w 339"/>
                    <a:gd name="T21" fmla="*/ 37 h 599"/>
                    <a:gd name="T22" fmla="*/ 12 w 339"/>
                    <a:gd name="T23" fmla="*/ 40 h 599"/>
                    <a:gd name="T24" fmla="*/ 11 w 339"/>
                    <a:gd name="T25" fmla="*/ 42 h 599"/>
                    <a:gd name="T26" fmla="*/ 10 w 339"/>
                    <a:gd name="T27" fmla="*/ 46 h 599"/>
                    <a:gd name="T28" fmla="*/ 9 w 339"/>
                    <a:gd name="T29" fmla="*/ 49 h 599"/>
                    <a:gd name="T30" fmla="*/ 9 w 339"/>
                    <a:gd name="T31" fmla="*/ 53 h 599"/>
                    <a:gd name="T32" fmla="*/ 9 w 339"/>
                    <a:gd name="T33" fmla="*/ 56 h 599"/>
                    <a:gd name="T34" fmla="*/ 10 w 339"/>
                    <a:gd name="T35" fmla="*/ 59 h 599"/>
                    <a:gd name="T36" fmla="*/ 11 w 339"/>
                    <a:gd name="T37" fmla="*/ 62 h 599"/>
                    <a:gd name="T38" fmla="*/ 13 w 339"/>
                    <a:gd name="T39" fmla="*/ 64 h 599"/>
                    <a:gd name="T40" fmla="*/ 15 w 339"/>
                    <a:gd name="T41" fmla="*/ 66 h 599"/>
                    <a:gd name="T42" fmla="*/ 17 w 339"/>
                    <a:gd name="T43" fmla="*/ 67 h 599"/>
                    <a:gd name="T44" fmla="*/ 20 w 339"/>
                    <a:gd name="T45" fmla="*/ 68 h 599"/>
                    <a:gd name="T46" fmla="*/ 22 w 339"/>
                    <a:gd name="T47" fmla="*/ 68 h 599"/>
                    <a:gd name="T48" fmla="*/ 24 w 339"/>
                    <a:gd name="T49" fmla="*/ 67 h 599"/>
                    <a:gd name="T50" fmla="*/ 27 w 339"/>
                    <a:gd name="T51" fmla="*/ 66 h 599"/>
                    <a:gd name="T52" fmla="*/ 29 w 339"/>
                    <a:gd name="T53" fmla="*/ 65 h 599"/>
                    <a:gd name="T54" fmla="*/ 31 w 339"/>
                    <a:gd name="T55" fmla="*/ 63 h 599"/>
                    <a:gd name="T56" fmla="*/ 33 w 339"/>
                    <a:gd name="T57" fmla="*/ 61 h 599"/>
                    <a:gd name="T58" fmla="*/ 35 w 339"/>
                    <a:gd name="T59" fmla="*/ 43 h 599"/>
                    <a:gd name="T60" fmla="*/ 35 w 339"/>
                    <a:gd name="T61" fmla="*/ 68 h 599"/>
                    <a:gd name="T62" fmla="*/ 32 w 339"/>
                    <a:gd name="T63" fmla="*/ 71 h 599"/>
                    <a:gd name="T64" fmla="*/ 28 w 339"/>
                    <a:gd name="T65" fmla="*/ 73 h 599"/>
                    <a:gd name="T66" fmla="*/ 24 w 339"/>
                    <a:gd name="T67" fmla="*/ 74 h 599"/>
                    <a:gd name="T68" fmla="*/ 20 w 339"/>
                    <a:gd name="T69" fmla="*/ 74 h 599"/>
                    <a:gd name="T70" fmla="*/ 16 w 339"/>
                    <a:gd name="T71" fmla="*/ 74 h 599"/>
                    <a:gd name="T72" fmla="*/ 12 w 339"/>
                    <a:gd name="T73" fmla="*/ 73 h 599"/>
                    <a:gd name="T74" fmla="*/ 9 w 339"/>
                    <a:gd name="T75" fmla="*/ 71 h 599"/>
                    <a:gd name="T76" fmla="*/ 6 w 339"/>
                    <a:gd name="T77" fmla="*/ 68 h 599"/>
                    <a:gd name="T78" fmla="*/ 3 w 339"/>
                    <a:gd name="T79" fmla="*/ 65 h 599"/>
                    <a:gd name="T80" fmla="*/ 2 w 339"/>
                    <a:gd name="T81" fmla="*/ 61 h 599"/>
                    <a:gd name="T82" fmla="*/ 1 w 339"/>
                    <a:gd name="T83" fmla="*/ 57 h 599"/>
                    <a:gd name="T84" fmla="*/ 0 w 339"/>
                    <a:gd name="T85" fmla="*/ 52 h 599"/>
                    <a:gd name="T86" fmla="*/ 1 w 339"/>
                    <a:gd name="T87" fmla="*/ 46 h 599"/>
                    <a:gd name="T88" fmla="*/ 2 w 339"/>
                    <a:gd name="T89" fmla="*/ 41 h 599"/>
                    <a:gd name="T90" fmla="*/ 4 w 339"/>
                    <a:gd name="T91" fmla="*/ 37 h 599"/>
                    <a:gd name="T92" fmla="*/ 7 w 339"/>
                    <a:gd name="T93" fmla="*/ 33 h 599"/>
                    <a:gd name="T94" fmla="*/ 11 w 339"/>
                    <a:gd name="T95" fmla="*/ 30 h 599"/>
                    <a:gd name="T96" fmla="*/ 15 w 339"/>
                    <a:gd name="T97" fmla="*/ 28 h 599"/>
                    <a:gd name="T98" fmla="*/ 19 w 339"/>
                    <a:gd name="T99" fmla="*/ 27 h 599"/>
                    <a:gd name="T100" fmla="*/ 24 w 339"/>
                    <a:gd name="T101" fmla="*/ 26 h 599"/>
                    <a:gd name="T102" fmla="*/ 27 w 339"/>
                    <a:gd name="T103" fmla="*/ 26 h 599"/>
                    <a:gd name="T104" fmla="*/ 30 w 339"/>
                    <a:gd name="T105" fmla="*/ 27 h 599"/>
                    <a:gd name="T106" fmla="*/ 33 w 339"/>
                    <a:gd name="T107" fmla="*/ 28 h 599"/>
                    <a:gd name="T108" fmla="*/ 35 w 339"/>
                    <a:gd name="T109" fmla="*/ 29 h 599"/>
                    <a:gd name="T110" fmla="*/ 43 w 339"/>
                    <a:gd name="T111" fmla="*/ 0 h 599"/>
                    <a:gd name="T112" fmla="*/ 35 w 339"/>
                    <a:gd name="T113" fmla="*/ 73 h 5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9"/>
                    <a:gd name="T172" fmla="*/ 0 h 599"/>
                    <a:gd name="T173" fmla="*/ 339 w 339"/>
                    <a:gd name="T174" fmla="*/ 599 h 59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9" h="599">
                      <a:moveTo>
                        <a:pt x="276" y="350"/>
                      </a:moveTo>
                      <a:lnTo>
                        <a:pt x="276" y="333"/>
                      </a:lnTo>
                      <a:lnTo>
                        <a:pt x="275" y="321"/>
                      </a:lnTo>
                      <a:lnTo>
                        <a:pt x="274" y="316"/>
                      </a:lnTo>
                      <a:lnTo>
                        <a:pt x="273" y="312"/>
                      </a:lnTo>
                      <a:lnTo>
                        <a:pt x="270" y="307"/>
                      </a:lnTo>
                      <a:lnTo>
                        <a:pt x="266" y="302"/>
                      </a:lnTo>
                      <a:lnTo>
                        <a:pt x="262" y="296"/>
                      </a:lnTo>
                      <a:lnTo>
                        <a:pt x="257" y="289"/>
                      </a:lnTo>
                      <a:lnTo>
                        <a:pt x="249" y="284"/>
                      </a:lnTo>
                      <a:lnTo>
                        <a:pt x="241" y="281"/>
                      </a:lnTo>
                      <a:lnTo>
                        <a:pt x="231" y="277"/>
                      </a:lnTo>
                      <a:lnTo>
                        <a:pt x="220" y="274"/>
                      </a:lnTo>
                      <a:lnTo>
                        <a:pt x="208" y="273"/>
                      </a:lnTo>
                      <a:lnTo>
                        <a:pt x="194" y="273"/>
                      </a:lnTo>
                      <a:lnTo>
                        <a:pt x="180" y="273"/>
                      </a:lnTo>
                      <a:lnTo>
                        <a:pt x="166" y="275"/>
                      </a:lnTo>
                      <a:lnTo>
                        <a:pt x="153" y="278"/>
                      </a:lnTo>
                      <a:lnTo>
                        <a:pt x="141" y="283"/>
                      </a:lnTo>
                      <a:lnTo>
                        <a:pt x="130" y="288"/>
                      </a:lnTo>
                      <a:lnTo>
                        <a:pt x="120" y="294"/>
                      </a:lnTo>
                      <a:lnTo>
                        <a:pt x="110" y="302"/>
                      </a:lnTo>
                      <a:lnTo>
                        <a:pt x="102" y="311"/>
                      </a:lnTo>
                      <a:lnTo>
                        <a:pt x="94" y="320"/>
                      </a:lnTo>
                      <a:lnTo>
                        <a:pt x="87" y="331"/>
                      </a:lnTo>
                      <a:lnTo>
                        <a:pt x="81" y="343"/>
                      </a:lnTo>
                      <a:lnTo>
                        <a:pt x="76" y="354"/>
                      </a:lnTo>
                      <a:lnTo>
                        <a:pt x="73" y="368"/>
                      </a:lnTo>
                      <a:lnTo>
                        <a:pt x="69" y="382"/>
                      </a:lnTo>
                      <a:lnTo>
                        <a:pt x="68" y="398"/>
                      </a:lnTo>
                      <a:lnTo>
                        <a:pt x="67" y="413"/>
                      </a:lnTo>
                      <a:lnTo>
                        <a:pt x="68" y="428"/>
                      </a:lnTo>
                      <a:lnTo>
                        <a:pt x="69" y="442"/>
                      </a:lnTo>
                      <a:lnTo>
                        <a:pt x="72" y="455"/>
                      </a:lnTo>
                      <a:lnTo>
                        <a:pt x="75" y="467"/>
                      </a:lnTo>
                      <a:lnTo>
                        <a:pt x="78" y="479"/>
                      </a:lnTo>
                      <a:lnTo>
                        <a:pt x="82" y="489"/>
                      </a:lnTo>
                      <a:lnTo>
                        <a:pt x="88" y="499"/>
                      </a:lnTo>
                      <a:lnTo>
                        <a:pt x="94" y="509"/>
                      </a:lnTo>
                      <a:lnTo>
                        <a:pt x="100" y="517"/>
                      </a:lnTo>
                      <a:lnTo>
                        <a:pt x="108" y="524"/>
                      </a:lnTo>
                      <a:lnTo>
                        <a:pt x="117" y="530"/>
                      </a:lnTo>
                      <a:lnTo>
                        <a:pt x="125" y="536"/>
                      </a:lnTo>
                      <a:lnTo>
                        <a:pt x="134" y="540"/>
                      </a:lnTo>
                      <a:lnTo>
                        <a:pt x="143" y="543"/>
                      </a:lnTo>
                      <a:lnTo>
                        <a:pt x="154" y="544"/>
                      </a:lnTo>
                      <a:lnTo>
                        <a:pt x="165" y="545"/>
                      </a:lnTo>
                      <a:lnTo>
                        <a:pt x="173" y="545"/>
                      </a:lnTo>
                      <a:lnTo>
                        <a:pt x="183" y="543"/>
                      </a:lnTo>
                      <a:lnTo>
                        <a:pt x="191" y="541"/>
                      </a:lnTo>
                      <a:lnTo>
                        <a:pt x="201" y="538"/>
                      </a:lnTo>
                      <a:lnTo>
                        <a:pt x="210" y="533"/>
                      </a:lnTo>
                      <a:lnTo>
                        <a:pt x="219" y="529"/>
                      </a:lnTo>
                      <a:lnTo>
                        <a:pt x="229" y="523"/>
                      </a:lnTo>
                      <a:lnTo>
                        <a:pt x="238" y="516"/>
                      </a:lnTo>
                      <a:lnTo>
                        <a:pt x="247" y="509"/>
                      </a:lnTo>
                      <a:lnTo>
                        <a:pt x="256" y="502"/>
                      </a:lnTo>
                      <a:lnTo>
                        <a:pt x="264" y="492"/>
                      </a:lnTo>
                      <a:lnTo>
                        <a:pt x="276" y="477"/>
                      </a:lnTo>
                      <a:lnTo>
                        <a:pt x="276" y="350"/>
                      </a:lnTo>
                      <a:close/>
                      <a:moveTo>
                        <a:pt x="276" y="589"/>
                      </a:moveTo>
                      <a:lnTo>
                        <a:pt x="276" y="545"/>
                      </a:lnTo>
                      <a:lnTo>
                        <a:pt x="263" y="557"/>
                      </a:lnTo>
                      <a:lnTo>
                        <a:pt x="249" y="568"/>
                      </a:lnTo>
                      <a:lnTo>
                        <a:pt x="234" y="577"/>
                      </a:lnTo>
                      <a:lnTo>
                        <a:pt x="219" y="585"/>
                      </a:lnTo>
                      <a:lnTo>
                        <a:pt x="203" y="591"/>
                      </a:lnTo>
                      <a:lnTo>
                        <a:pt x="187" y="596"/>
                      </a:lnTo>
                      <a:lnTo>
                        <a:pt x="171" y="598"/>
                      </a:lnTo>
                      <a:lnTo>
                        <a:pt x="155" y="599"/>
                      </a:lnTo>
                      <a:lnTo>
                        <a:pt x="138" y="598"/>
                      </a:lnTo>
                      <a:lnTo>
                        <a:pt x="122" y="596"/>
                      </a:lnTo>
                      <a:lnTo>
                        <a:pt x="106" y="591"/>
                      </a:lnTo>
                      <a:lnTo>
                        <a:pt x="92" y="586"/>
                      </a:lnTo>
                      <a:lnTo>
                        <a:pt x="78" y="578"/>
                      </a:lnTo>
                      <a:lnTo>
                        <a:pt x="65" y="570"/>
                      </a:lnTo>
                      <a:lnTo>
                        <a:pt x="53" y="560"/>
                      </a:lnTo>
                      <a:lnTo>
                        <a:pt x="43" y="548"/>
                      </a:lnTo>
                      <a:lnTo>
                        <a:pt x="33" y="537"/>
                      </a:lnTo>
                      <a:lnTo>
                        <a:pt x="24" y="523"/>
                      </a:lnTo>
                      <a:lnTo>
                        <a:pt x="17" y="508"/>
                      </a:lnTo>
                      <a:lnTo>
                        <a:pt x="10" y="492"/>
                      </a:lnTo>
                      <a:lnTo>
                        <a:pt x="6" y="476"/>
                      </a:lnTo>
                      <a:lnTo>
                        <a:pt x="2" y="457"/>
                      </a:lnTo>
                      <a:lnTo>
                        <a:pt x="0" y="438"/>
                      </a:lnTo>
                      <a:lnTo>
                        <a:pt x="0" y="419"/>
                      </a:lnTo>
                      <a:lnTo>
                        <a:pt x="0" y="396"/>
                      </a:lnTo>
                      <a:lnTo>
                        <a:pt x="3" y="375"/>
                      </a:lnTo>
                      <a:lnTo>
                        <a:pt x="7" y="354"/>
                      </a:lnTo>
                      <a:lnTo>
                        <a:pt x="14" y="335"/>
                      </a:lnTo>
                      <a:lnTo>
                        <a:pt x="22" y="317"/>
                      </a:lnTo>
                      <a:lnTo>
                        <a:pt x="31" y="301"/>
                      </a:lnTo>
                      <a:lnTo>
                        <a:pt x="42" y="285"/>
                      </a:lnTo>
                      <a:lnTo>
                        <a:pt x="54" y="271"/>
                      </a:lnTo>
                      <a:lnTo>
                        <a:pt x="67" y="258"/>
                      </a:lnTo>
                      <a:lnTo>
                        <a:pt x="82" y="247"/>
                      </a:lnTo>
                      <a:lnTo>
                        <a:pt x="97" y="238"/>
                      </a:lnTo>
                      <a:lnTo>
                        <a:pt x="114" y="229"/>
                      </a:lnTo>
                      <a:lnTo>
                        <a:pt x="132" y="223"/>
                      </a:lnTo>
                      <a:lnTo>
                        <a:pt x="150" y="218"/>
                      </a:lnTo>
                      <a:lnTo>
                        <a:pt x="169" y="215"/>
                      </a:lnTo>
                      <a:lnTo>
                        <a:pt x="189" y="214"/>
                      </a:lnTo>
                      <a:lnTo>
                        <a:pt x="203" y="214"/>
                      </a:lnTo>
                      <a:lnTo>
                        <a:pt x="216" y="215"/>
                      </a:lnTo>
                      <a:lnTo>
                        <a:pt x="227" y="217"/>
                      </a:lnTo>
                      <a:lnTo>
                        <a:pt x="239" y="219"/>
                      </a:lnTo>
                      <a:lnTo>
                        <a:pt x="248" y="223"/>
                      </a:lnTo>
                      <a:lnTo>
                        <a:pt x="258" y="227"/>
                      </a:lnTo>
                      <a:lnTo>
                        <a:pt x="268" y="232"/>
                      </a:lnTo>
                      <a:lnTo>
                        <a:pt x="276" y="239"/>
                      </a:lnTo>
                      <a:lnTo>
                        <a:pt x="276" y="0"/>
                      </a:lnTo>
                      <a:lnTo>
                        <a:pt x="339" y="0"/>
                      </a:lnTo>
                      <a:lnTo>
                        <a:pt x="339" y="589"/>
                      </a:lnTo>
                      <a:lnTo>
                        <a:pt x="276" y="58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84" name="Freeform 106"/>
                <p:cNvSpPr>
                  <a:spLocks noEditPoints="1"/>
                </p:cNvSpPr>
                <p:nvPr/>
              </p:nvSpPr>
              <p:spPr bwMode="auto">
                <a:xfrm>
                  <a:off x="8722" y="8693"/>
                  <a:ext cx="158" cy="192"/>
                </a:xfrm>
                <a:custGeom>
                  <a:avLst/>
                  <a:gdLst>
                    <a:gd name="T0" fmla="*/ 20 w 316"/>
                    <a:gd name="T1" fmla="*/ 6 h 385"/>
                    <a:gd name="T2" fmla="*/ 18 w 316"/>
                    <a:gd name="T3" fmla="*/ 7 h 385"/>
                    <a:gd name="T4" fmla="*/ 16 w 316"/>
                    <a:gd name="T5" fmla="*/ 7 h 385"/>
                    <a:gd name="T6" fmla="*/ 14 w 316"/>
                    <a:gd name="T7" fmla="*/ 8 h 385"/>
                    <a:gd name="T8" fmla="*/ 12 w 316"/>
                    <a:gd name="T9" fmla="*/ 10 h 385"/>
                    <a:gd name="T10" fmla="*/ 11 w 316"/>
                    <a:gd name="T11" fmla="*/ 11 h 385"/>
                    <a:gd name="T12" fmla="*/ 10 w 316"/>
                    <a:gd name="T13" fmla="*/ 14 h 385"/>
                    <a:gd name="T14" fmla="*/ 9 w 316"/>
                    <a:gd name="T15" fmla="*/ 16 h 385"/>
                    <a:gd name="T16" fmla="*/ 31 w 316"/>
                    <a:gd name="T17" fmla="*/ 17 h 385"/>
                    <a:gd name="T18" fmla="*/ 30 w 316"/>
                    <a:gd name="T19" fmla="*/ 15 h 385"/>
                    <a:gd name="T20" fmla="*/ 30 w 316"/>
                    <a:gd name="T21" fmla="*/ 12 h 385"/>
                    <a:gd name="T22" fmla="*/ 29 w 316"/>
                    <a:gd name="T23" fmla="*/ 11 h 385"/>
                    <a:gd name="T24" fmla="*/ 28 w 316"/>
                    <a:gd name="T25" fmla="*/ 9 h 385"/>
                    <a:gd name="T26" fmla="*/ 27 w 316"/>
                    <a:gd name="T27" fmla="*/ 8 h 385"/>
                    <a:gd name="T28" fmla="*/ 25 w 316"/>
                    <a:gd name="T29" fmla="*/ 7 h 385"/>
                    <a:gd name="T30" fmla="*/ 23 w 316"/>
                    <a:gd name="T31" fmla="*/ 6 h 385"/>
                    <a:gd name="T32" fmla="*/ 21 w 316"/>
                    <a:gd name="T33" fmla="*/ 6 h 385"/>
                    <a:gd name="T34" fmla="*/ 8 w 316"/>
                    <a:gd name="T35" fmla="*/ 25 h 385"/>
                    <a:gd name="T36" fmla="*/ 9 w 316"/>
                    <a:gd name="T37" fmla="*/ 29 h 385"/>
                    <a:gd name="T38" fmla="*/ 10 w 316"/>
                    <a:gd name="T39" fmla="*/ 32 h 385"/>
                    <a:gd name="T40" fmla="*/ 11 w 316"/>
                    <a:gd name="T41" fmla="*/ 35 h 385"/>
                    <a:gd name="T42" fmla="*/ 13 w 316"/>
                    <a:gd name="T43" fmla="*/ 37 h 385"/>
                    <a:gd name="T44" fmla="*/ 15 w 316"/>
                    <a:gd name="T45" fmla="*/ 39 h 385"/>
                    <a:gd name="T46" fmla="*/ 19 w 316"/>
                    <a:gd name="T47" fmla="*/ 40 h 385"/>
                    <a:gd name="T48" fmla="*/ 21 w 316"/>
                    <a:gd name="T49" fmla="*/ 41 h 385"/>
                    <a:gd name="T50" fmla="*/ 24 w 316"/>
                    <a:gd name="T51" fmla="*/ 41 h 385"/>
                    <a:gd name="T52" fmla="*/ 27 w 316"/>
                    <a:gd name="T53" fmla="*/ 40 h 385"/>
                    <a:gd name="T54" fmla="*/ 30 w 316"/>
                    <a:gd name="T55" fmla="*/ 39 h 385"/>
                    <a:gd name="T56" fmla="*/ 34 w 316"/>
                    <a:gd name="T57" fmla="*/ 37 h 385"/>
                    <a:gd name="T58" fmla="*/ 39 w 316"/>
                    <a:gd name="T59" fmla="*/ 42 h 385"/>
                    <a:gd name="T60" fmla="*/ 34 w 316"/>
                    <a:gd name="T61" fmla="*/ 45 h 385"/>
                    <a:gd name="T62" fmla="*/ 29 w 316"/>
                    <a:gd name="T63" fmla="*/ 46 h 385"/>
                    <a:gd name="T64" fmla="*/ 25 w 316"/>
                    <a:gd name="T65" fmla="*/ 47 h 385"/>
                    <a:gd name="T66" fmla="*/ 21 w 316"/>
                    <a:gd name="T67" fmla="*/ 48 h 385"/>
                    <a:gd name="T68" fmla="*/ 17 w 316"/>
                    <a:gd name="T69" fmla="*/ 47 h 385"/>
                    <a:gd name="T70" fmla="*/ 12 w 316"/>
                    <a:gd name="T71" fmla="*/ 46 h 385"/>
                    <a:gd name="T72" fmla="*/ 9 w 316"/>
                    <a:gd name="T73" fmla="*/ 44 h 385"/>
                    <a:gd name="T74" fmla="*/ 5 w 316"/>
                    <a:gd name="T75" fmla="*/ 41 h 385"/>
                    <a:gd name="T76" fmla="*/ 3 w 316"/>
                    <a:gd name="T77" fmla="*/ 38 h 385"/>
                    <a:gd name="T78" fmla="*/ 1 w 316"/>
                    <a:gd name="T79" fmla="*/ 34 h 385"/>
                    <a:gd name="T80" fmla="*/ 1 w 316"/>
                    <a:gd name="T81" fmla="*/ 29 h 385"/>
                    <a:gd name="T82" fmla="*/ 0 w 316"/>
                    <a:gd name="T83" fmla="*/ 24 h 385"/>
                    <a:gd name="T84" fmla="*/ 1 w 316"/>
                    <a:gd name="T85" fmla="*/ 19 h 385"/>
                    <a:gd name="T86" fmla="*/ 1 w 316"/>
                    <a:gd name="T87" fmla="*/ 14 h 385"/>
                    <a:gd name="T88" fmla="*/ 3 w 316"/>
                    <a:gd name="T89" fmla="*/ 10 h 385"/>
                    <a:gd name="T90" fmla="*/ 5 w 316"/>
                    <a:gd name="T91" fmla="*/ 6 h 385"/>
                    <a:gd name="T92" fmla="*/ 10 w 316"/>
                    <a:gd name="T93" fmla="*/ 3 h 385"/>
                    <a:gd name="T94" fmla="*/ 12 w 316"/>
                    <a:gd name="T95" fmla="*/ 1 h 385"/>
                    <a:gd name="T96" fmla="*/ 18 w 316"/>
                    <a:gd name="T97" fmla="*/ 0 h 385"/>
                    <a:gd name="T98" fmla="*/ 21 w 316"/>
                    <a:gd name="T99" fmla="*/ 0 h 385"/>
                    <a:gd name="T100" fmla="*/ 25 w 316"/>
                    <a:gd name="T101" fmla="*/ 0 h 385"/>
                    <a:gd name="T102" fmla="*/ 29 w 316"/>
                    <a:gd name="T103" fmla="*/ 1 h 385"/>
                    <a:gd name="T104" fmla="*/ 33 w 316"/>
                    <a:gd name="T105" fmla="*/ 3 h 385"/>
                    <a:gd name="T106" fmla="*/ 35 w 316"/>
                    <a:gd name="T107" fmla="*/ 5 h 385"/>
                    <a:gd name="T108" fmla="*/ 37 w 316"/>
                    <a:gd name="T109" fmla="*/ 7 h 385"/>
                    <a:gd name="T110" fmla="*/ 39 w 316"/>
                    <a:gd name="T111" fmla="*/ 11 h 385"/>
                    <a:gd name="T112" fmla="*/ 40 w 316"/>
                    <a:gd name="T113" fmla="*/ 14 h 385"/>
                    <a:gd name="T114" fmla="*/ 40 w 316"/>
                    <a:gd name="T115" fmla="*/ 18 h 385"/>
                    <a:gd name="T116" fmla="*/ 7 w 316"/>
                    <a:gd name="T117" fmla="*/ 23 h 3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6"/>
                    <a:gd name="T178" fmla="*/ 0 h 385"/>
                    <a:gd name="T179" fmla="*/ 316 w 316"/>
                    <a:gd name="T180" fmla="*/ 385 h 3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6" h="385">
                      <a:moveTo>
                        <a:pt x="170" y="54"/>
                      </a:moveTo>
                      <a:lnTo>
                        <a:pt x="161" y="55"/>
                      </a:lnTo>
                      <a:lnTo>
                        <a:pt x="153" y="55"/>
                      </a:lnTo>
                      <a:lnTo>
                        <a:pt x="144" y="57"/>
                      </a:lnTo>
                      <a:lnTo>
                        <a:pt x="136" y="59"/>
                      </a:lnTo>
                      <a:lnTo>
                        <a:pt x="128" y="62"/>
                      </a:lnTo>
                      <a:lnTo>
                        <a:pt x="121" y="67"/>
                      </a:lnTo>
                      <a:lnTo>
                        <a:pt x="113" y="71"/>
                      </a:lnTo>
                      <a:lnTo>
                        <a:pt x="107" y="76"/>
                      </a:lnTo>
                      <a:lnTo>
                        <a:pt x="100" y="82"/>
                      </a:lnTo>
                      <a:lnTo>
                        <a:pt x="94" y="88"/>
                      </a:lnTo>
                      <a:lnTo>
                        <a:pt x="89" y="95"/>
                      </a:lnTo>
                      <a:lnTo>
                        <a:pt x="83" y="103"/>
                      </a:lnTo>
                      <a:lnTo>
                        <a:pt x="79" y="112"/>
                      </a:lnTo>
                      <a:lnTo>
                        <a:pt x="75" y="121"/>
                      </a:lnTo>
                      <a:lnTo>
                        <a:pt x="72" y="131"/>
                      </a:lnTo>
                      <a:lnTo>
                        <a:pt x="68" y="142"/>
                      </a:lnTo>
                      <a:lnTo>
                        <a:pt x="248" y="142"/>
                      </a:lnTo>
                      <a:lnTo>
                        <a:pt x="247" y="131"/>
                      </a:lnTo>
                      <a:lnTo>
                        <a:pt x="247" y="121"/>
                      </a:lnTo>
                      <a:lnTo>
                        <a:pt x="245" y="112"/>
                      </a:lnTo>
                      <a:lnTo>
                        <a:pt x="243" y="103"/>
                      </a:lnTo>
                      <a:lnTo>
                        <a:pt x="240" y="95"/>
                      </a:lnTo>
                      <a:lnTo>
                        <a:pt x="236" y="88"/>
                      </a:lnTo>
                      <a:lnTo>
                        <a:pt x="232" y="82"/>
                      </a:lnTo>
                      <a:lnTo>
                        <a:pt x="227" y="76"/>
                      </a:lnTo>
                      <a:lnTo>
                        <a:pt x="223" y="71"/>
                      </a:lnTo>
                      <a:lnTo>
                        <a:pt x="216" y="67"/>
                      </a:lnTo>
                      <a:lnTo>
                        <a:pt x="210" y="62"/>
                      </a:lnTo>
                      <a:lnTo>
                        <a:pt x="203" y="59"/>
                      </a:lnTo>
                      <a:lnTo>
                        <a:pt x="196" y="57"/>
                      </a:lnTo>
                      <a:lnTo>
                        <a:pt x="187" y="55"/>
                      </a:lnTo>
                      <a:lnTo>
                        <a:pt x="179" y="55"/>
                      </a:lnTo>
                      <a:lnTo>
                        <a:pt x="170" y="54"/>
                      </a:lnTo>
                      <a:close/>
                      <a:moveTo>
                        <a:pt x="63" y="185"/>
                      </a:moveTo>
                      <a:lnTo>
                        <a:pt x="64" y="203"/>
                      </a:lnTo>
                      <a:lnTo>
                        <a:pt x="65" y="218"/>
                      </a:lnTo>
                      <a:lnTo>
                        <a:pt x="68" y="233"/>
                      </a:lnTo>
                      <a:lnTo>
                        <a:pt x="72" y="247"/>
                      </a:lnTo>
                      <a:lnTo>
                        <a:pt x="77" y="260"/>
                      </a:lnTo>
                      <a:lnTo>
                        <a:pt x="82" y="272"/>
                      </a:lnTo>
                      <a:lnTo>
                        <a:pt x="89" y="283"/>
                      </a:lnTo>
                      <a:lnTo>
                        <a:pt x="96" y="293"/>
                      </a:lnTo>
                      <a:lnTo>
                        <a:pt x="105" y="301"/>
                      </a:lnTo>
                      <a:lnTo>
                        <a:pt x="114" y="310"/>
                      </a:lnTo>
                      <a:lnTo>
                        <a:pt x="124" y="316"/>
                      </a:lnTo>
                      <a:lnTo>
                        <a:pt x="135" y="322"/>
                      </a:lnTo>
                      <a:lnTo>
                        <a:pt x="146" y="326"/>
                      </a:lnTo>
                      <a:lnTo>
                        <a:pt x="158" y="329"/>
                      </a:lnTo>
                      <a:lnTo>
                        <a:pt x="171" y="330"/>
                      </a:lnTo>
                      <a:lnTo>
                        <a:pt x="185" y="331"/>
                      </a:lnTo>
                      <a:lnTo>
                        <a:pt x="197" y="331"/>
                      </a:lnTo>
                      <a:lnTo>
                        <a:pt x="209" y="329"/>
                      </a:lnTo>
                      <a:lnTo>
                        <a:pt x="220" y="327"/>
                      </a:lnTo>
                      <a:lnTo>
                        <a:pt x="231" y="323"/>
                      </a:lnTo>
                      <a:lnTo>
                        <a:pt x="243" y="317"/>
                      </a:lnTo>
                      <a:lnTo>
                        <a:pt x="255" y="311"/>
                      </a:lnTo>
                      <a:lnTo>
                        <a:pt x="269" y="302"/>
                      </a:lnTo>
                      <a:lnTo>
                        <a:pt x="282" y="293"/>
                      </a:lnTo>
                      <a:lnTo>
                        <a:pt x="306" y="341"/>
                      </a:lnTo>
                      <a:lnTo>
                        <a:pt x="287" y="353"/>
                      </a:lnTo>
                      <a:lnTo>
                        <a:pt x="270" y="362"/>
                      </a:lnTo>
                      <a:lnTo>
                        <a:pt x="253" y="370"/>
                      </a:lnTo>
                      <a:lnTo>
                        <a:pt x="236" y="375"/>
                      </a:lnTo>
                      <a:lnTo>
                        <a:pt x="220" y="379"/>
                      </a:lnTo>
                      <a:lnTo>
                        <a:pt x="204" y="383"/>
                      </a:lnTo>
                      <a:lnTo>
                        <a:pt x="188" y="385"/>
                      </a:lnTo>
                      <a:lnTo>
                        <a:pt x="170" y="385"/>
                      </a:lnTo>
                      <a:lnTo>
                        <a:pt x="152" y="384"/>
                      </a:lnTo>
                      <a:lnTo>
                        <a:pt x="134" y="382"/>
                      </a:lnTo>
                      <a:lnTo>
                        <a:pt x="116" y="377"/>
                      </a:lnTo>
                      <a:lnTo>
                        <a:pt x="100" y="371"/>
                      </a:lnTo>
                      <a:lnTo>
                        <a:pt x="85" y="363"/>
                      </a:lnTo>
                      <a:lnTo>
                        <a:pt x="72" y="354"/>
                      </a:lnTo>
                      <a:lnTo>
                        <a:pt x="59" y="344"/>
                      </a:lnTo>
                      <a:lnTo>
                        <a:pt x="47" y="332"/>
                      </a:lnTo>
                      <a:lnTo>
                        <a:pt x="36" y="318"/>
                      </a:lnTo>
                      <a:lnTo>
                        <a:pt x="27" y="304"/>
                      </a:lnTo>
                      <a:lnTo>
                        <a:pt x="19" y="288"/>
                      </a:lnTo>
                      <a:lnTo>
                        <a:pt x="13" y="272"/>
                      </a:lnTo>
                      <a:lnTo>
                        <a:pt x="7" y="254"/>
                      </a:lnTo>
                      <a:lnTo>
                        <a:pt x="3" y="235"/>
                      </a:lnTo>
                      <a:lnTo>
                        <a:pt x="1" y="215"/>
                      </a:lnTo>
                      <a:lnTo>
                        <a:pt x="0" y="195"/>
                      </a:lnTo>
                      <a:lnTo>
                        <a:pt x="1" y="174"/>
                      </a:lnTo>
                      <a:lnTo>
                        <a:pt x="3" y="153"/>
                      </a:lnTo>
                      <a:lnTo>
                        <a:pt x="7" y="134"/>
                      </a:lnTo>
                      <a:lnTo>
                        <a:pt x="13" y="116"/>
                      </a:lnTo>
                      <a:lnTo>
                        <a:pt x="19" y="98"/>
                      </a:lnTo>
                      <a:lnTo>
                        <a:pt x="28" y="83"/>
                      </a:lnTo>
                      <a:lnTo>
                        <a:pt x="36" y="68"/>
                      </a:lnTo>
                      <a:lnTo>
                        <a:pt x="47" y="54"/>
                      </a:lnTo>
                      <a:lnTo>
                        <a:pt x="60" y="42"/>
                      </a:lnTo>
                      <a:lnTo>
                        <a:pt x="73" y="31"/>
                      </a:lnTo>
                      <a:lnTo>
                        <a:pt x="86" y="22"/>
                      </a:lnTo>
                      <a:lnTo>
                        <a:pt x="103" y="14"/>
                      </a:lnTo>
                      <a:lnTo>
                        <a:pt x="119" y="9"/>
                      </a:lnTo>
                      <a:lnTo>
                        <a:pt x="137" y="4"/>
                      </a:lnTo>
                      <a:lnTo>
                        <a:pt x="155" y="1"/>
                      </a:lnTo>
                      <a:lnTo>
                        <a:pt x="175" y="0"/>
                      </a:lnTo>
                      <a:lnTo>
                        <a:pt x="191" y="1"/>
                      </a:lnTo>
                      <a:lnTo>
                        <a:pt x="206" y="3"/>
                      </a:lnTo>
                      <a:lnTo>
                        <a:pt x="220" y="7"/>
                      </a:lnTo>
                      <a:lnTo>
                        <a:pt x="234" y="11"/>
                      </a:lnTo>
                      <a:lnTo>
                        <a:pt x="246" y="17"/>
                      </a:lnTo>
                      <a:lnTo>
                        <a:pt x="258" y="24"/>
                      </a:lnTo>
                      <a:lnTo>
                        <a:pt x="269" y="32"/>
                      </a:lnTo>
                      <a:lnTo>
                        <a:pt x="278" y="41"/>
                      </a:lnTo>
                      <a:lnTo>
                        <a:pt x="287" y="52"/>
                      </a:lnTo>
                      <a:lnTo>
                        <a:pt x="294" y="63"/>
                      </a:lnTo>
                      <a:lnTo>
                        <a:pt x="301" y="75"/>
                      </a:lnTo>
                      <a:lnTo>
                        <a:pt x="306" y="89"/>
                      </a:lnTo>
                      <a:lnTo>
                        <a:pt x="310" y="103"/>
                      </a:lnTo>
                      <a:lnTo>
                        <a:pt x="314" y="118"/>
                      </a:lnTo>
                      <a:lnTo>
                        <a:pt x="316" y="134"/>
                      </a:lnTo>
                      <a:lnTo>
                        <a:pt x="316" y="151"/>
                      </a:lnTo>
                      <a:lnTo>
                        <a:pt x="316" y="185"/>
                      </a:lnTo>
                      <a:lnTo>
                        <a:pt x="63" y="185"/>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85" name="Freeform 107"/>
                <p:cNvSpPr>
                  <a:spLocks/>
                </p:cNvSpPr>
                <p:nvPr/>
              </p:nvSpPr>
              <p:spPr bwMode="auto">
                <a:xfrm>
                  <a:off x="8931" y="8693"/>
                  <a:ext cx="151" cy="188"/>
                </a:xfrm>
                <a:custGeom>
                  <a:avLst/>
                  <a:gdLst>
                    <a:gd name="T0" fmla="*/ 31 w 300"/>
                    <a:gd name="T1" fmla="*/ 47 h 375"/>
                    <a:gd name="T2" fmla="*/ 31 w 300"/>
                    <a:gd name="T3" fmla="*/ 15 h 375"/>
                    <a:gd name="T4" fmla="*/ 31 w 300"/>
                    <a:gd name="T5" fmla="*/ 13 h 375"/>
                    <a:gd name="T6" fmla="*/ 31 w 300"/>
                    <a:gd name="T7" fmla="*/ 12 h 375"/>
                    <a:gd name="T8" fmla="*/ 31 w 300"/>
                    <a:gd name="T9" fmla="*/ 10 h 375"/>
                    <a:gd name="T10" fmla="*/ 30 w 300"/>
                    <a:gd name="T11" fmla="*/ 10 h 375"/>
                    <a:gd name="T12" fmla="*/ 30 w 300"/>
                    <a:gd name="T13" fmla="*/ 9 h 375"/>
                    <a:gd name="T14" fmla="*/ 30 w 300"/>
                    <a:gd name="T15" fmla="*/ 8 h 375"/>
                    <a:gd name="T16" fmla="*/ 29 w 300"/>
                    <a:gd name="T17" fmla="*/ 8 h 375"/>
                    <a:gd name="T18" fmla="*/ 28 w 300"/>
                    <a:gd name="T19" fmla="*/ 8 h 375"/>
                    <a:gd name="T20" fmla="*/ 28 w 300"/>
                    <a:gd name="T21" fmla="*/ 7 h 375"/>
                    <a:gd name="T22" fmla="*/ 27 w 300"/>
                    <a:gd name="T23" fmla="*/ 7 h 375"/>
                    <a:gd name="T24" fmla="*/ 26 w 300"/>
                    <a:gd name="T25" fmla="*/ 7 h 375"/>
                    <a:gd name="T26" fmla="*/ 25 w 300"/>
                    <a:gd name="T27" fmla="*/ 7 h 375"/>
                    <a:gd name="T28" fmla="*/ 24 w 300"/>
                    <a:gd name="T29" fmla="*/ 7 h 375"/>
                    <a:gd name="T30" fmla="*/ 24 w 300"/>
                    <a:gd name="T31" fmla="*/ 7 h 375"/>
                    <a:gd name="T32" fmla="*/ 23 w 300"/>
                    <a:gd name="T33" fmla="*/ 8 h 375"/>
                    <a:gd name="T34" fmla="*/ 22 w 300"/>
                    <a:gd name="T35" fmla="*/ 8 h 375"/>
                    <a:gd name="T36" fmla="*/ 21 w 300"/>
                    <a:gd name="T37" fmla="*/ 8 h 375"/>
                    <a:gd name="T38" fmla="*/ 20 w 300"/>
                    <a:gd name="T39" fmla="*/ 9 h 375"/>
                    <a:gd name="T40" fmla="*/ 19 w 300"/>
                    <a:gd name="T41" fmla="*/ 9 h 375"/>
                    <a:gd name="T42" fmla="*/ 18 w 300"/>
                    <a:gd name="T43" fmla="*/ 10 h 375"/>
                    <a:gd name="T44" fmla="*/ 15 w 300"/>
                    <a:gd name="T45" fmla="*/ 12 h 375"/>
                    <a:gd name="T46" fmla="*/ 13 w 300"/>
                    <a:gd name="T47" fmla="*/ 14 h 375"/>
                    <a:gd name="T48" fmla="*/ 10 w 300"/>
                    <a:gd name="T49" fmla="*/ 16 h 375"/>
                    <a:gd name="T50" fmla="*/ 8 w 300"/>
                    <a:gd name="T51" fmla="*/ 19 h 375"/>
                    <a:gd name="T52" fmla="*/ 8 w 300"/>
                    <a:gd name="T53" fmla="*/ 47 h 375"/>
                    <a:gd name="T54" fmla="*/ 0 w 300"/>
                    <a:gd name="T55" fmla="*/ 47 h 375"/>
                    <a:gd name="T56" fmla="*/ 0 w 300"/>
                    <a:gd name="T57" fmla="*/ 2 h 375"/>
                    <a:gd name="T58" fmla="*/ 8 w 300"/>
                    <a:gd name="T59" fmla="*/ 2 h 375"/>
                    <a:gd name="T60" fmla="*/ 8 w 300"/>
                    <a:gd name="T61" fmla="*/ 11 h 375"/>
                    <a:gd name="T62" fmla="*/ 10 w 300"/>
                    <a:gd name="T63" fmla="*/ 9 h 375"/>
                    <a:gd name="T64" fmla="*/ 11 w 300"/>
                    <a:gd name="T65" fmla="*/ 7 h 375"/>
                    <a:gd name="T66" fmla="*/ 12 w 300"/>
                    <a:gd name="T67" fmla="*/ 6 h 375"/>
                    <a:gd name="T68" fmla="*/ 14 w 300"/>
                    <a:gd name="T69" fmla="*/ 5 h 375"/>
                    <a:gd name="T70" fmla="*/ 15 w 300"/>
                    <a:gd name="T71" fmla="*/ 4 h 375"/>
                    <a:gd name="T72" fmla="*/ 17 w 300"/>
                    <a:gd name="T73" fmla="*/ 3 h 375"/>
                    <a:gd name="T74" fmla="*/ 18 w 300"/>
                    <a:gd name="T75" fmla="*/ 2 h 375"/>
                    <a:gd name="T76" fmla="*/ 20 w 300"/>
                    <a:gd name="T77" fmla="*/ 2 h 375"/>
                    <a:gd name="T78" fmla="*/ 22 w 300"/>
                    <a:gd name="T79" fmla="*/ 1 h 375"/>
                    <a:gd name="T80" fmla="*/ 23 w 300"/>
                    <a:gd name="T81" fmla="*/ 1 h 375"/>
                    <a:gd name="T82" fmla="*/ 25 w 300"/>
                    <a:gd name="T83" fmla="*/ 1 h 375"/>
                    <a:gd name="T84" fmla="*/ 27 w 300"/>
                    <a:gd name="T85" fmla="*/ 0 h 375"/>
                    <a:gd name="T86" fmla="*/ 28 w 300"/>
                    <a:gd name="T87" fmla="*/ 1 h 375"/>
                    <a:gd name="T88" fmla="*/ 29 w 300"/>
                    <a:gd name="T89" fmla="*/ 1 h 375"/>
                    <a:gd name="T90" fmla="*/ 31 w 300"/>
                    <a:gd name="T91" fmla="*/ 1 h 375"/>
                    <a:gd name="T92" fmla="*/ 32 w 300"/>
                    <a:gd name="T93" fmla="*/ 1 h 375"/>
                    <a:gd name="T94" fmla="*/ 33 w 300"/>
                    <a:gd name="T95" fmla="*/ 2 h 375"/>
                    <a:gd name="T96" fmla="*/ 34 w 300"/>
                    <a:gd name="T97" fmla="*/ 2 h 375"/>
                    <a:gd name="T98" fmla="*/ 35 w 300"/>
                    <a:gd name="T99" fmla="*/ 3 h 375"/>
                    <a:gd name="T100" fmla="*/ 35 w 300"/>
                    <a:gd name="T101" fmla="*/ 4 h 375"/>
                    <a:gd name="T102" fmla="*/ 36 w 300"/>
                    <a:gd name="T103" fmla="*/ 4 h 375"/>
                    <a:gd name="T104" fmla="*/ 37 w 300"/>
                    <a:gd name="T105" fmla="*/ 6 h 375"/>
                    <a:gd name="T106" fmla="*/ 37 w 300"/>
                    <a:gd name="T107" fmla="*/ 6 h 375"/>
                    <a:gd name="T108" fmla="*/ 37 w 300"/>
                    <a:gd name="T109" fmla="*/ 8 h 375"/>
                    <a:gd name="T110" fmla="*/ 38 w 300"/>
                    <a:gd name="T111" fmla="*/ 9 h 375"/>
                    <a:gd name="T112" fmla="*/ 38 w 300"/>
                    <a:gd name="T113" fmla="*/ 10 h 375"/>
                    <a:gd name="T114" fmla="*/ 38 w 300"/>
                    <a:gd name="T115" fmla="*/ 12 h 375"/>
                    <a:gd name="T116" fmla="*/ 38 w 300"/>
                    <a:gd name="T117" fmla="*/ 13 h 375"/>
                    <a:gd name="T118" fmla="*/ 38 w 300"/>
                    <a:gd name="T119" fmla="*/ 47 h 375"/>
                    <a:gd name="T120" fmla="*/ 31 w 300"/>
                    <a:gd name="T121" fmla="*/ 47 h 3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0"/>
                    <a:gd name="T184" fmla="*/ 0 h 375"/>
                    <a:gd name="T185" fmla="*/ 300 w 300"/>
                    <a:gd name="T186" fmla="*/ 375 h 3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0" h="375">
                      <a:moveTo>
                        <a:pt x="243" y="375"/>
                      </a:moveTo>
                      <a:lnTo>
                        <a:pt x="243" y="117"/>
                      </a:lnTo>
                      <a:lnTo>
                        <a:pt x="243" y="102"/>
                      </a:lnTo>
                      <a:lnTo>
                        <a:pt x="242" y="90"/>
                      </a:lnTo>
                      <a:lnTo>
                        <a:pt x="240" y="80"/>
                      </a:lnTo>
                      <a:lnTo>
                        <a:pt x="237" y="73"/>
                      </a:lnTo>
                      <a:lnTo>
                        <a:pt x="235" y="69"/>
                      </a:lnTo>
                      <a:lnTo>
                        <a:pt x="232" y="64"/>
                      </a:lnTo>
                      <a:lnTo>
                        <a:pt x="228" y="61"/>
                      </a:lnTo>
                      <a:lnTo>
                        <a:pt x="223" y="58"/>
                      </a:lnTo>
                      <a:lnTo>
                        <a:pt x="218" y="56"/>
                      </a:lnTo>
                      <a:lnTo>
                        <a:pt x="213" y="55"/>
                      </a:lnTo>
                      <a:lnTo>
                        <a:pt x="205" y="54"/>
                      </a:lnTo>
                      <a:lnTo>
                        <a:pt x="199" y="54"/>
                      </a:lnTo>
                      <a:lnTo>
                        <a:pt x="191" y="55"/>
                      </a:lnTo>
                      <a:lnTo>
                        <a:pt x="184" y="56"/>
                      </a:lnTo>
                      <a:lnTo>
                        <a:pt x="176" y="57"/>
                      </a:lnTo>
                      <a:lnTo>
                        <a:pt x="169" y="59"/>
                      </a:lnTo>
                      <a:lnTo>
                        <a:pt x="161" y="62"/>
                      </a:lnTo>
                      <a:lnTo>
                        <a:pt x="154" y="67"/>
                      </a:lnTo>
                      <a:lnTo>
                        <a:pt x="145" y="72"/>
                      </a:lnTo>
                      <a:lnTo>
                        <a:pt x="138" y="77"/>
                      </a:lnTo>
                      <a:lnTo>
                        <a:pt x="119" y="90"/>
                      </a:lnTo>
                      <a:lnTo>
                        <a:pt x="101" y="107"/>
                      </a:lnTo>
                      <a:lnTo>
                        <a:pt x="80" y="128"/>
                      </a:lnTo>
                      <a:lnTo>
                        <a:pt x="57" y="151"/>
                      </a:lnTo>
                      <a:lnTo>
                        <a:pt x="57" y="375"/>
                      </a:lnTo>
                      <a:lnTo>
                        <a:pt x="0" y="375"/>
                      </a:lnTo>
                      <a:lnTo>
                        <a:pt x="0" y="10"/>
                      </a:lnTo>
                      <a:lnTo>
                        <a:pt x="57" y="10"/>
                      </a:lnTo>
                      <a:lnTo>
                        <a:pt x="57" y="88"/>
                      </a:lnTo>
                      <a:lnTo>
                        <a:pt x="73" y="70"/>
                      </a:lnTo>
                      <a:lnTo>
                        <a:pt x="85" y="56"/>
                      </a:lnTo>
                      <a:lnTo>
                        <a:pt x="96" y="45"/>
                      </a:lnTo>
                      <a:lnTo>
                        <a:pt x="107" y="34"/>
                      </a:lnTo>
                      <a:lnTo>
                        <a:pt x="117" y="26"/>
                      </a:lnTo>
                      <a:lnTo>
                        <a:pt x="129" y="19"/>
                      </a:lnTo>
                      <a:lnTo>
                        <a:pt x="142" y="13"/>
                      </a:lnTo>
                      <a:lnTo>
                        <a:pt x="156" y="9"/>
                      </a:lnTo>
                      <a:lnTo>
                        <a:pt x="169" y="4"/>
                      </a:lnTo>
                      <a:lnTo>
                        <a:pt x="182" y="2"/>
                      </a:lnTo>
                      <a:lnTo>
                        <a:pt x="196" y="1"/>
                      </a:lnTo>
                      <a:lnTo>
                        <a:pt x="208" y="0"/>
                      </a:lnTo>
                      <a:lnTo>
                        <a:pt x="220" y="1"/>
                      </a:lnTo>
                      <a:lnTo>
                        <a:pt x="231" y="2"/>
                      </a:lnTo>
                      <a:lnTo>
                        <a:pt x="240" y="4"/>
                      </a:lnTo>
                      <a:lnTo>
                        <a:pt x="249" y="7"/>
                      </a:lnTo>
                      <a:lnTo>
                        <a:pt x="258" y="11"/>
                      </a:lnTo>
                      <a:lnTo>
                        <a:pt x="265" y="15"/>
                      </a:lnTo>
                      <a:lnTo>
                        <a:pt x="272" y="20"/>
                      </a:lnTo>
                      <a:lnTo>
                        <a:pt x="278" y="26"/>
                      </a:lnTo>
                      <a:lnTo>
                        <a:pt x="283" y="32"/>
                      </a:lnTo>
                      <a:lnTo>
                        <a:pt x="288" y="41"/>
                      </a:lnTo>
                      <a:lnTo>
                        <a:pt x="292" y="48"/>
                      </a:lnTo>
                      <a:lnTo>
                        <a:pt x="295" y="58"/>
                      </a:lnTo>
                      <a:lnTo>
                        <a:pt x="297" y="68"/>
                      </a:lnTo>
                      <a:lnTo>
                        <a:pt x="299" y="78"/>
                      </a:lnTo>
                      <a:lnTo>
                        <a:pt x="300" y="90"/>
                      </a:lnTo>
                      <a:lnTo>
                        <a:pt x="300" y="103"/>
                      </a:lnTo>
                      <a:lnTo>
                        <a:pt x="300" y="375"/>
                      </a:lnTo>
                      <a:lnTo>
                        <a:pt x="243" y="375"/>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86" name="Freeform 108"/>
                <p:cNvSpPr>
                  <a:spLocks/>
                </p:cNvSpPr>
                <p:nvPr/>
              </p:nvSpPr>
              <p:spPr bwMode="auto">
                <a:xfrm>
                  <a:off x="9123" y="8644"/>
                  <a:ext cx="112" cy="241"/>
                </a:xfrm>
                <a:custGeom>
                  <a:avLst/>
                  <a:gdLst>
                    <a:gd name="T0" fmla="*/ 17 w 224"/>
                    <a:gd name="T1" fmla="*/ 60 h 482"/>
                    <a:gd name="T2" fmla="*/ 15 w 224"/>
                    <a:gd name="T3" fmla="*/ 60 h 482"/>
                    <a:gd name="T4" fmla="*/ 14 w 224"/>
                    <a:gd name="T5" fmla="*/ 60 h 482"/>
                    <a:gd name="T6" fmla="*/ 14 w 224"/>
                    <a:gd name="T7" fmla="*/ 60 h 482"/>
                    <a:gd name="T8" fmla="*/ 13 w 224"/>
                    <a:gd name="T9" fmla="*/ 60 h 482"/>
                    <a:gd name="T10" fmla="*/ 12 w 224"/>
                    <a:gd name="T11" fmla="*/ 60 h 482"/>
                    <a:gd name="T12" fmla="*/ 12 w 224"/>
                    <a:gd name="T13" fmla="*/ 59 h 482"/>
                    <a:gd name="T14" fmla="*/ 11 w 224"/>
                    <a:gd name="T15" fmla="*/ 59 h 482"/>
                    <a:gd name="T16" fmla="*/ 10 w 224"/>
                    <a:gd name="T17" fmla="*/ 58 h 482"/>
                    <a:gd name="T18" fmla="*/ 10 w 224"/>
                    <a:gd name="T19" fmla="*/ 57 h 482"/>
                    <a:gd name="T20" fmla="*/ 9 w 224"/>
                    <a:gd name="T21" fmla="*/ 57 h 482"/>
                    <a:gd name="T22" fmla="*/ 9 w 224"/>
                    <a:gd name="T23" fmla="*/ 56 h 482"/>
                    <a:gd name="T24" fmla="*/ 8 w 224"/>
                    <a:gd name="T25" fmla="*/ 55 h 482"/>
                    <a:gd name="T26" fmla="*/ 7 w 224"/>
                    <a:gd name="T27" fmla="*/ 54 h 482"/>
                    <a:gd name="T28" fmla="*/ 7 w 224"/>
                    <a:gd name="T29" fmla="*/ 53 h 482"/>
                    <a:gd name="T30" fmla="*/ 7 w 224"/>
                    <a:gd name="T31" fmla="*/ 52 h 482"/>
                    <a:gd name="T32" fmla="*/ 7 w 224"/>
                    <a:gd name="T33" fmla="*/ 51 h 482"/>
                    <a:gd name="T34" fmla="*/ 7 w 224"/>
                    <a:gd name="T35" fmla="*/ 20 h 482"/>
                    <a:gd name="T36" fmla="*/ 0 w 224"/>
                    <a:gd name="T37" fmla="*/ 20 h 482"/>
                    <a:gd name="T38" fmla="*/ 0 w 224"/>
                    <a:gd name="T39" fmla="*/ 15 h 482"/>
                    <a:gd name="T40" fmla="*/ 7 w 224"/>
                    <a:gd name="T41" fmla="*/ 14 h 482"/>
                    <a:gd name="T42" fmla="*/ 7 w 224"/>
                    <a:gd name="T43" fmla="*/ 0 h 482"/>
                    <a:gd name="T44" fmla="*/ 15 w 224"/>
                    <a:gd name="T45" fmla="*/ 0 h 482"/>
                    <a:gd name="T46" fmla="*/ 15 w 224"/>
                    <a:gd name="T47" fmla="*/ 14 h 482"/>
                    <a:gd name="T48" fmla="*/ 28 w 224"/>
                    <a:gd name="T49" fmla="*/ 14 h 482"/>
                    <a:gd name="T50" fmla="*/ 28 w 224"/>
                    <a:gd name="T51" fmla="*/ 20 h 482"/>
                    <a:gd name="T52" fmla="*/ 15 w 224"/>
                    <a:gd name="T53" fmla="*/ 20 h 482"/>
                    <a:gd name="T54" fmla="*/ 15 w 224"/>
                    <a:gd name="T55" fmla="*/ 46 h 482"/>
                    <a:gd name="T56" fmla="*/ 15 w 224"/>
                    <a:gd name="T57" fmla="*/ 48 h 482"/>
                    <a:gd name="T58" fmla="*/ 15 w 224"/>
                    <a:gd name="T59" fmla="*/ 50 h 482"/>
                    <a:gd name="T60" fmla="*/ 15 w 224"/>
                    <a:gd name="T61" fmla="*/ 51 h 482"/>
                    <a:gd name="T62" fmla="*/ 15 w 224"/>
                    <a:gd name="T63" fmla="*/ 52 h 482"/>
                    <a:gd name="T64" fmla="*/ 15 w 224"/>
                    <a:gd name="T65" fmla="*/ 52 h 482"/>
                    <a:gd name="T66" fmla="*/ 15 w 224"/>
                    <a:gd name="T67" fmla="*/ 52 h 482"/>
                    <a:gd name="T68" fmla="*/ 16 w 224"/>
                    <a:gd name="T69" fmla="*/ 53 h 482"/>
                    <a:gd name="T70" fmla="*/ 17 w 224"/>
                    <a:gd name="T71" fmla="*/ 53 h 482"/>
                    <a:gd name="T72" fmla="*/ 17 w 224"/>
                    <a:gd name="T73" fmla="*/ 53 h 482"/>
                    <a:gd name="T74" fmla="*/ 18 w 224"/>
                    <a:gd name="T75" fmla="*/ 53 h 482"/>
                    <a:gd name="T76" fmla="*/ 19 w 224"/>
                    <a:gd name="T77" fmla="*/ 53 h 482"/>
                    <a:gd name="T78" fmla="*/ 19 w 224"/>
                    <a:gd name="T79" fmla="*/ 53 h 482"/>
                    <a:gd name="T80" fmla="*/ 20 w 224"/>
                    <a:gd name="T81" fmla="*/ 53 h 482"/>
                    <a:gd name="T82" fmla="*/ 21 w 224"/>
                    <a:gd name="T83" fmla="*/ 53 h 482"/>
                    <a:gd name="T84" fmla="*/ 21 w 224"/>
                    <a:gd name="T85" fmla="*/ 53 h 482"/>
                    <a:gd name="T86" fmla="*/ 23 w 224"/>
                    <a:gd name="T87" fmla="*/ 52 h 482"/>
                    <a:gd name="T88" fmla="*/ 25 w 224"/>
                    <a:gd name="T89" fmla="*/ 50 h 482"/>
                    <a:gd name="T90" fmla="*/ 28 w 224"/>
                    <a:gd name="T91" fmla="*/ 55 h 482"/>
                    <a:gd name="T92" fmla="*/ 27 w 224"/>
                    <a:gd name="T93" fmla="*/ 57 h 482"/>
                    <a:gd name="T94" fmla="*/ 25 w 224"/>
                    <a:gd name="T95" fmla="*/ 58 h 482"/>
                    <a:gd name="T96" fmla="*/ 23 w 224"/>
                    <a:gd name="T97" fmla="*/ 59 h 482"/>
                    <a:gd name="T98" fmla="*/ 22 w 224"/>
                    <a:gd name="T99" fmla="*/ 59 h 482"/>
                    <a:gd name="T100" fmla="*/ 21 w 224"/>
                    <a:gd name="T101" fmla="*/ 60 h 482"/>
                    <a:gd name="T102" fmla="*/ 19 w 224"/>
                    <a:gd name="T103" fmla="*/ 60 h 482"/>
                    <a:gd name="T104" fmla="*/ 18 w 224"/>
                    <a:gd name="T105" fmla="*/ 60 h 482"/>
                    <a:gd name="T106" fmla="*/ 17 w 224"/>
                    <a:gd name="T107" fmla="*/ 60 h 4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4"/>
                    <a:gd name="T163" fmla="*/ 0 h 482"/>
                    <a:gd name="T164" fmla="*/ 224 w 224"/>
                    <a:gd name="T165" fmla="*/ 482 h 4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4" h="482">
                      <a:moveTo>
                        <a:pt x="132" y="482"/>
                      </a:moveTo>
                      <a:lnTo>
                        <a:pt x="123" y="482"/>
                      </a:lnTo>
                      <a:lnTo>
                        <a:pt x="116" y="481"/>
                      </a:lnTo>
                      <a:lnTo>
                        <a:pt x="108" y="479"/>
                      </a:lnTo>
                      <a:lnTo>
                        <a:pt x="102" y="476"/>
                      </a:lnTo>
                      <a:lnTo>
                        <a:pt x="95" y="473"/>
                      </a:lnTo>
                      <a:lnTo>
                        <a:pt x="89" y="470"/>
                      </a:lnTo>
                      <a:lnTo>
                        <a:pt x="83" y="466"/>
                      </a:lnTo>
                      <a:lnTo>
                        <a:pt x="79" y="461"/>
                      </a:lnTo>
                      <a:lnTo>
                        <a:pt x="74" y="456"/>
                      </a:lnTo>
                      <a:lnTo>
                        <a:pt x="71" y="450"/>
                      </a:lnTo>
                      <a:lnTo>
                        <a:pt x="66" y="443"/>
                      </a:lnTo>
                      <a:lnTo>
                        <a:pt x="64" y="437"/>
                      </a:lnTo>
                      <a:lnTo>
                        <a:pt x="62" y="429"/>
                      </a:lnTo>
                      <a:lnTo>
                        <a:pt x="60" y="421"/>
                      </a:lnTo>
                      <a:lnTo>
                        <a:pt x="59" y="413"/>
                      </a:lnTo>
                      <a:lnTo>
                        <a:pt x="59" y="404"/>
                      </a:lnTo>
                      <a:lnTo>
                        <a:pt x="59" y="156"/>
                      </a:lnTo>
                      <a:lnTo>
                        <a:pt x="0" y="156"/>
                      </a:lnTo>
                      <a:lnTo>
                        <a:pt x="0" y="122"/>
                      </a:lnTo>
                      <a:lnTo>
                        <a:pt x="59" y="107"/>
                      </a:lnTo>
                      <a:lnTo>
                        <a:pt x="59" y="0"/>
                      </a:lnTo>
                      <a:lnTo>
                        <a:pt x="122" y="0"/>
                      </a:lnTo>
                      <a:lnTo>
                        <a:pt x="122" y="107"/>
                      </a:lnTo>
                      <a:lnTo>
                        <a:pt x="219" y="107"/>
                      </a:lnTo>
                      <a:lnTo>
                        <a:pt x="219" y="156"/>
                      </a:lnTo>
                      <a:lnTo>
                        <a:pt x="122" y="156"/>
                      </a:lnTo>
                      <a:lnTo>
                        <a:pt x="122" y="365"/>
                      </a:lnTo>
                      <a:lnTo>
                        <a:pt x="122" y="384"/>
                      </a:lnTo>
                      <a:lnTo>
                        <a:pt x="122" y="396"/>
                      </a:lnTo>
                      <a:lnTo>
                        <a:pt x="122" y="404"/>
                      </a:lnTo>
                      <a:lnTo>
                        <a:pt x="122" y="409"/>
                      </a:lnTo>
                      <a:lnTo>
                        <a:pt x="123" y="413"/>
                      </a:lnTo>
                      <a:lnTo>
                        <a:pt x="125" y="416"/>
                      </a:lnTo>
                      <a:lnTo>
                        <a:pt x="128" y="419"/>
                      </a:lnTo>
                      <a:lnTo>
                        <a:pt x="132" y="421"/>
                      </a:lnTo>
                      <a:lnTo>
                        <a:pt x="136" y="423"/>
                      </a:lnTo>
                      <a:lnTo>
                        <a:pt x="141" y="423"/>
                      </a:lnTo>
                      <a:lnTo>
                        <a:pt x="147" y="423"/>
                      </a:lnTo>
                      <a:lnTo>
                        <a:pt x="151" y="423"/>
                      </a:lnTo>
                      <a:lnTo>
                        <a:pt x="156" y="422"/>
                      </a:lnTo>
                      <a:lnTo>
                        <a:pt x="162" y="421"/>
                      </a:lnTo>
                      <a:lnTo>
                        <a:pt x="167" y="419"/>
                      </a:lnTo>
                      <a:lnTo>
                        <a:pt x="181" y="411"/>
                      </a:lnTo>
                      <a:lnTo>
                        <a:pt x="200" y="399"/>
                      </a:lnTo>
                      <a:lnTo>
                        <a:pt x="224" y="438"/>
                      </a:lnTo>
                      <a:lnTo>
                        <a:pt x="209" y="450"/>
                      </a:lnTo>
                      <a:lnTo>
                        <a:pt x="195" y="459"/>
                      </a:lnTo>
                      <a:lnTo>
                        <a:pt x="183" y="467"/>
                      </a:lnTo>
                      <a:lnTo>
                        <a:pt x="172" y="472"/>
                      </a:lnTo>
                      <a:lnTo>
                        <a:pt x="162" y="476"/>
                      </a:lnTo>
                      <a:lnTo>
                        <a:pt x="152" y="480"/>
                      </a:lnTo>
                      <a:lnTo>
                        <a:pt x="142" y="482"/>
                      </a:lnTo>
                      <a:lnTo>
                        <a:pt x="132" y="482"/>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87" name="Freeform 109"/>
                <p:cNvSpPr>
                  <a:spLocks/>
                </p:cNvSpPr>
                <p:nvPr/>
              </p:nvSpPr>
              <p:spPr bwMode="auto">
                <a:xfrm>
                  <a:off x="9266" y="8608"/>
                  <a:ext cx="47" cy="100"/>
                </a:xfrm>
                <a:custGeom>
                  <a:avLst/>
                  <a:gdLst>
                    <a:gd name="T0" fmla="*/ 11 w 93"/>
                    <a:gd name="T1" fmla="*/ 13 h 200"/>
                    <a:gd name="T2" fmla="*/ 10 w 93"/>
                    <a:gd name="T3" fmla="*/ 14 h 200"/>
                    <a:gd name="T4" fmla="*/ 9 w 93"/>
                    <a:gd name="T5" fmla="*/ 17 h 200"/>
                    <a:gd name="T6" fmla="*/ 8 w 93"/>
                    <a:gd name="T7" fmla="*/ 20 h 200"/>
                    <a:gd name="T8" fmla="*/ 7 w 93"/>
                    <a:gd name="T9" fmla="*/ 23 h 200"/>
                    <a:gd name="T10" fmla="*/ 5 w 93"/>
                    <a:gd name="T11" fmla="*/ 25 h 200"/>
                    <a:gd name="T12" fmla="*/ 0 w 93"/>
                    <a:gd name="T13" fmla="*/ 25 h 200"/>
                    <a:gd name="T14" fmla="*/ 1 w 93"/>
                    <a:gd name="T15" fmla="*/ 24 h 200"/>
                    <a:gd name="T16" fmla="*/ 2 w 93"/>
                    <a:gd name="T17" fmla="*/ 23 h 200"/>
                    <a:gd name="T18" fmla="*/ 2 w 93"/>
                    <a:gd name="T19" fmla="*/ 21 h 200"/>
                    <a:gd name="T20" fmla="*/ 3 w 93"/>
                    <a:gd name="T21" fmla="*/ 20 h 200"/>
                    <a:gd name="T22" fmla="*/ 4 w 93"/>
                    <a:gd name="T23" fmla="*/ 18 h 200"/>
                    <a:gd name="T24" fmla="*/ 4 w 93"/>
                    <a:gd name="T25" fmla="*/ 15 h 200"/>
                    <a:gd name="T26" fmla="*/ 4 w 93"/>
                    <a:gd name="T27" fmla="*/ 14 h 200"/>
                    <a:gd name="T28" fmla="*/ 5 w 93"/>
                    <a:gd name="T29" fmla="*/ 13 h 200"/>
                    <a:gd name="T30" fmla="*/ 0 w 93"/>
                    <a:gd name="T31" fmla="*/ 2 h 200"/>
                    <a:gd name="T32" fmla="*/ 2 w 93"/>
                    <a:gd name="T33" fmla="*/ 1 h 200"/>
                    <a:gd name="T34" fmla="*/ 3 w 93"/>
                    <a:gd name="T35" fmla="*/ 1 h 200"/>
                    <a:gd name="T36" fmla="*/ 5 w 93"/>
                    <a:gd name="T37" fmla="*/ 1 h 200"/>
                    <a:gd name="T38" fmla="*/ 6 w 93"/>
                    <a:gd name="T39" fmla="*/ 0 h 200"/>
                    <a:gd name="T40" fmla="*/ 7 w 93"/>
                    <a:gd name="T41" fmla="*/ 1 h 200"/>
                    <a:gd name="T42" fmla="*/ 9 w 93"/>
                    <a:gd name="T43" fmla="*/ 1 h 200"/>
                    <a:gd name="T44" fmla="*/ 9 w 93"/>
                    <a:gd name="T45" fmla="*/ 1 h 200"/>
                    <a:gd name="T46" fmla="*/ 10 w 93"/>
                    <a:gd name="T47" fmla="*/ 1 h 200"/>
                    <a:gd name="T48" fmla="*/ 10 w 93"/>
                    <a:gd name="T49" fmla="*/ 2 h 200"/>
                    <a:gd name="T50" fmla="*/ 11 w 93"/>
                    <a:gd name="T51" fmla="*/ 2 h 200"/>
                    <a:gd name="T52" fmla="*/ 11 w 93"/>
                    <a:gd name="T53" fmla="*/ 3 h 200"/>
                    <a:gd name="T54" fmla="*/ 12 w 93"/>
                    <a:gd name="T55" fmla="*/ 3 h 200"/>
                    <a:gd name="T56" fmla="*/ 12 w 93"/>
                    <a:gd name="T57" fmla="*/ 6 h 200"/>
                    <a:gd name="T58" fmla="*/ 12 w 93"/>
                    <a:gd name="T59" fmla="*/ 6 h 200"/>
                    <a:gd name="T60" fmla="*/ 12 w 93"/>
                    <a:gd name="T61" fmla="*/ 9 h 200"/>
                    <a:gd name="T62" fmla="*/ 12 w 93"/>
                    <a:gd name="T63" fmla="*/ 10 h 200"/>
                    <a:gd name="T64" fmla="*/ 12 w 93"/>
                    <a:gd name="T65" fmla="*/ 11 h 200"/>
                    <a:gd name="T66" fmla="*/ 11 w 93"/>
                    <a:gd name="T67" fmla="*/ 13 h 2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3"/>
                    <a:gd name="T103" fmla="*/ 0 h 200"/>
                    <a:gd name="T104" fmla="*/ 93 w 93"/>
                    <a:gd name="T105" fmla="*/ 200 h 2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3" h="200">
                      <a:moveTo>
                        <a:pt x="88" y="97"/>
                      </a:moveTo>
                      <a:lnTo>
                        <a:pt x="80" y="115"/>
                      </a:lnTo>
                      <a:lnTo>
                        <a:pt x="72" y="134"/>
                      </a:lnTo>
                      <a:lnTo>
                        <a:pt x="62" y="154"/>
                      </a:lnTo>
                      <a:lnTo>
                        <a:pt x="49" y="180"/>
                      </a:lnTo>
                      <a:lnTo>
                        <a:pt x="40" y="200"/>
                      </a:lnTo>
                      <a:lnTo>
                        <a:pt x="0" y="200"/>
                      </a:lnTo>
                      <a:lnTo>
                        <a:pt x="6" y="187"/>
                      </a:lnTo>
                      <a:lnTo>
                        <a:pt x="12" y="178"/>
                      </a:lnTo>
                      <a:lnTo>
                        <a:pt x="16" y="168"/>
                      </a:lnTo>
                      <a:lnTo>
                        <a:pt x="19" y="156"/>
                      </a:lnTo>
                      <a:lnTo>
                        <a:pt x="26" y="140"/>
                      </a:lnTo>
                      <a:lnTo>
                        <a:pt x="29" y="127"/>
                      </a:lnTo>
                      <a:lnTo>
                        <a:pt x="31" y="115"/>
                      </a:lnTo>
                      <a:lnTo>
                        <a:pt x="34" y="103"/>
                      </a:lnTo>
                      <a:lnTo>
                        <a:pt x="0" y="15"/>
                      </a:lnTo>
                      <a:lnTo>
                        <a:pt x="11" y="8"/>
                      </a:lnTo>
                      <a:lnTo>
                        <a:pt x="22" y="4"/>
                      </a:lnTo>
                      <a:lnTo>
                        <a:pt x="33" y="1"/>
                      </a:lnTo>
                      <a:lnTo>
                        <a:pt x="44" y="0"/>
                      </a:lnTo>
                      <a:lnTo>
                        <a:pt x="56" y="1"/>
                      </a:lnTo>
                      <a:lnTo>
                        <a:pt x="66" y="4"/>
                      </a:lnTo>
                      <a:lnTo>
                        <a:pt x="71" y="6"/>
                      </a:lnTo>
                      <a:lnTo>
                        <a:pt x="74" y="8"/>
                      </a:lnTo>
                      <a:lnTo>
                        <a:pt x="78" y="11"/>
                      </a:lnTo>
                      <a:lnTo>
                        <a:pt x="81" y="14"/>
                      </a:lnTo>
                      <a:lnTo>
                        <a:pt x="86" y="22"/>
                      </a:lnTo>
                      <a:lnTo>
                        <a:pt x="90" y="31"/>
                      </a:lnTo>
                      <a:lnTo>
                        <a:pt x="92" y="42"/>
                      </a:lnTo>
                      <a:lnTo>
                        <a:pt x="93" y="53"/>
                      </a:lnTo>
                      <a:lnTo>
                        <a:pt x="92" y="65"/>
                      </a:lnTo>
                      <a:lnTo>
                        <a:pt x="92" y="76"/>
                      </a:lnTo>
                      <a:lnTo>
                        <a:pt x="91" y="87"/>
                      </a:lnTo>
                      <a:lnTo>
                        <a:pt x="88" y="97"/>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88" name="Freeform 110"/>
                <p:cNvSpPr>
                  <a:spLocks/>
                </p:cNvSpPr>
                <p:nvPr/>
              </p:nvSpPr>
              <p:spPr bwMode="auto">
                <a:xfrm>
                  <a:off x="9366" y="8693"/>
                  <a:ext cx="134" cy="192"/>
                </a:xfrm>
                <a:custGeom>
                  <a:avLst/>
                  <a:gdLst>
                    <a:gd name="T0" fmla="*/ 14 w 268"/>
                    <a:gd name="T1" fmla="*/ 48 h 385"/>
                    <a:gd name="T2" fmla="*/ 8 w 268"/>
                    <a:gd name="T3" fmla="*/ 47 h 385"/>
                    <a:gd name="T4" fmla="*/ 0 w 268"/>
                    <a:gd name="T5" fmla="*/ 43 h 385"/>
                    <a:gd name="T6" fmla="*/ 6 w 268"/>
                    <a:gd name="T7" fmla="*/ 39 h 385"/>
                    <a:gd name="T8" fmla="*/ 13 w 268"/>
                    <a:gd name="T9" fmla="*/ 41 h 385"/>
                    <a:gd name="T10" fmla="*/ 17 w 268"/>
                    <a:gd name="T11" fmla="*/ 42 h 385"/>
                    <a:gd name="T12" fmla="*/ 22 w 268"/>
                    <a:gd name="T13" fmla="*/ 41 h 385"/>
                    <a:gd name="T14" fmla="*/ 24 w 268"/>
                    <a:gd name="T15" fmla="*/ 39 h 385"/>
                    <a:gd name="T16" fmla="*/ 25 w 268"/>
                    <a:gd name="T17" fmla="*/ 37 h 385"/>
                    <a:gd name="T18" fmla="*/ 25 w 268"/>
                    <a:gd name="T19" fmla="*/ 35 h 385"/>
                    <a:gd name="T20" fmla="*/ 24 w 268"/>
                    <a:gd name="T21" fmla="*/ 33 h 385"/>
                    <a:gd name="T22" fmla="*/ 22 w 268"/>
                    <a:gd name="T23" fmla="*/ 31 h 385"/>
                    <a:gd name="T24" fmla="*/ 19 w 268"/>
                    <a:gd name="T25" fmla="*/ 28 h 385"/>
                    <a:gd name="T26" fmla="*/ 12 w 268"/>
                    <a:gd name="T27" fmla="*/ 25 h 385"/>
                    <a:gd name="T28" fmla="*/ 5 w 268"/>
                    <a:gd name="T29" fmla="*/ 21 h 385"/>
                    <a:gd name="T30" fmla="*/ 3 w 268"/>
                    <a:gd name="T31" fmla="*/ 19 h 385"/>
                    <a:gd name="T32" fmla="*/ 1 w 268"/>
                    <a:gd name="T33" fmla="*/ 17 h 385"/>
                    <a:gd name="T34" fmla="*/ 1 w 268"/>
                    <a:gd name="T35" fmla="*/ 14 h 385"/>
                    <a:gd name="T36" fmla="*/ 1 w 268"/>
                    <a:gd name="T37" fmla="*/ 11 h 385"/>
                    <a:gd name="T38" fmla="*/ 1 w 268"/>
                    <a:gd name="T39" fmla="*/ 7 h 385"/>
                    <a:gd name="T40" fmla="*/ 4 w 268"/>
                    <a:gd name="T41" fmla="*/ 4 h 385"/>
                    <a:gd name="T42" fmla="*/ 7 w 268"/>
                    <a:gd name="T43" fmla="*/ 2 h 385"/>
                    <a:gd name="T44" fmla="*/ 12 w 268"/>
                    <a:gd name="T45" fmla="*/ 0 h 385"/>
                    <a:gd name="T46" fmla="*/ 17 w 268"/>
                    <a:gd name="T47" fmla="*/ 0 h 385"/>
                    <a:gd name="T48" fmla="*/ 22 w 268"/>
                    <a:gd name="T49" fmla="*/ 0 h 385"/>
                    <a:gd name="T50" fmla="*/ 28 w 268"/>
                    <a:gd name="T51" fmla="*/ 1 h 385"/>
                    <a:gd name="T52" fmla="*/ 29 w 268"/>
                    <a:gd name="T53" fmla="*/ 9 h 385"/>
                    <a:gd name="T54" fmla="*/ 24 w 268"/>
                    <a:gd name="T55" fmla="*/ 7 h 385"/>
                    <a:gd name="T56" fmla="*/ 19 w 268"/>
                    <a:gd name="T57" fmla="*/ 6 h 385"/>
                    <a:gd name="T58" fmla="*/ 15 w 268"/>
                    <a:gd name="T59" fmla="*/ 6 h 385"/>
                    <a:gd name="T60" fmla="*/ 11 w 268"/>
                    <a:gd name="T61" fmla="*/ 7 h 385"/>
                    <a:gd name="T62" fmla="*/ 9 w 268"/>
                    <a:gd name="T63" fmla="*/ 9 h 385"/>
                    <a:gd name="T64" fmla="*/ 8 w 268"/>
                    <a:gd name="T65" fmla="*/ 10 h 385"/>
                    <a:gd name="T66" fmla="*/ 8 w 268"/>
                    <a:gd name="T67" fmla="*/ 12 h 385"/>
                    <a:gd name="T68" fmla="*/ 9 w 268"/>
                    <a:gd name="T69" fmla="*/ 14 h 385"/>
                    <a:gd name="T70" fmla="*/ 12 w 268"/>
                    <a:gd name="T71" fmla="*/ 16 h 385"/>
                    <a:gd name="T72" fmla="*/ 21 w 268"/>
                    <a:gd name="T73" fmla="*/ 20 h 385"/>
                    <a:gd name="T74" fmla="*/ 28 w 268"/>
                    <a:gd name="T75" fmla="*/ 24 h 385"/>
                    <a:gd name="T76" fmla="*/ 31 w 268"/>
                    <a:gd name="T77" fmla="*/ 26 h 385"/>
                    <a:gd name="T78" fmla="*/ 33 w 268"/>
                    <a:gd name="T79" fmla="*/ 29 h 385"/>
                    <a:gd name="T80" fmla="*/ 34 w 268"/>
                    <a:gd name="T81" fmla="*/ 32 h 385"/>
                    <a:gd name="T82" fmla="*/ 34 w 268"/>
                    <a:gd name="T83" fmla="*/ 36 h 385"/>
                    <a:gd name="T84" fmla="*/ 33 w 268"/>
                    <a:gd name="T85" fmla="*/ 40 h 385"/>
                    <a:gd name="T86" fmla="*/ 30 w 268"/>
                    <a:gd name="T87" fmla="*/ 43 h 385"/>
                    <a:gd name="T88" fmla="*/ 26 w 268"/>
                    <a:gd name="T89" fmla="*/ 46 h 385"/>
                    <a:gd name="T90" fmla="*/ 22 w 268"/>
                    <a:gd name="T91" fmla="*/ 47 h 385"/>
                    <a:gd name="T92" fmla="*/ 17 w 268"/>
                    <a:gd name="T93" fmla="*/ 48 h 3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8"/>
                    <a:gd name="T142" fmla="*/ 0 h 385"/>
                    <a:gd name="T143" fmla="*/ 268 w 268"/>
                    <a:gd name="T144" fmla="*/ 385 h 3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8" h="385">
                      <a:moveTo>
                        <a:pt x="142" y="385"/>
                      </a:moveTo>
                      <a:lnTo>
                        <a:pt x="130" y="385"/>
                      </a:lnTo>
                      <a:lnTo>
                        <a:pt x="117" y="384"/>
                      </a:lnTo>
                      <a:lnTo>
                        <a:pt x="103" y="383"/>
                      </a:lnTo>
                      <a:lnTo>
                        <a:pt x="88" y="379"/>
                      </a:lnTo>
                      <a:lnTo>
                        <a:pt x="65" y="376"/>
                      </a:lnTo>
                      <a:lnTo>
                        <a:pt x="46" y="371"/>
                      </a:lnTo>
                      <a:lnTo>
                        <a:pt x="26" y="362"/>
                      </a:lnTo>
                      <a:lnTo>
                        <a:pt x="0" y="350"/>
                      </a:lnTo>
                      <a:lnTo>
                        <a:pt x="30" y="302"/>
                      </a:lnTo>
                      <a:lnTo>
                        <a:pt x="44" y="310"/>
                      </a:lnTo>
                      <a:lnTo>
                        <a:pt x="54" y="316"/>
                      </a:lnTo>
                      <a:lnTo>
                        <a:pt x="76" y="324"/>
                      </a:lnTo>
                      <a:lnTo>
                        <a:pt x="98" y="330"/>
                      </a:lnTo>
                      <a:lnTo>
                        <a:pt x="108" y="332"/>
                      </a:lnTo>
                      <a:lnTo>
                        <a:pt x="120" y="334"/>
                      </a:lnTo>
                      <a:lnTo>
                        <a:pt x="131" y="335"/>
                      </a:lnTo>
                      <a:lnTo>
                        <a:pt x="142" y="337"/>
                      </a:lnTo>
                      <a:lnTo>
                        <a:pt x="154" y="335"/>
                      </a:lnTo>
                      <a:lnTo>
                        <a:pt x="166" y="332"/>
                      </a:lnTo>
                      <a:lnTo>
                        <a:pt x="177" y="328"/>
                      </a:lnTo>
                      <a:lnTo>
                        <a:pt x="185" y="323"/>
                      </a:lnTo>
                      <a:lnTo>
                        <a:pt x="190" y="319"/>
                      </a:lnTo>
                      <a:lnTo>
                        <a:pt x="194" y="316"/>
                      </a:lnTo>
                      <a:lnTo>
                        <a:pt x="197" y="312"/>
                      </a:lnTo>
                      <a:lnTo>
                        <a:pt x="199" y="308"/>
                      </a:lnTo>
                      <a:lnTo>
                        <a:pt x="202" y="302"/>
                      </a:lnTo>
                      <a:lnTo>
                        <a:pt x="204" y="298"/>
                      </a:lnTo>
                      <a:lnTo>
                        <a:pt x="205" y="293"/>
                      </a:lnTo>
                      <a:lnTo>
                        <a:pt x="205" y="287"/>
                      </a:lnTo>
                      <a:lnTo>
                        <a:pt x="204" y="280"/>
                      </a:lnTo>
                      <a:lnTo>
                        <a:pt x="202" y="273"/>
                      </a:lnTo>
                      <a:lnTo>
                        <a:pt x="198" y="268"/>
                      </a:lnTo>
                      <a:lnTo>
                        <a:pt x="195" y="263"/>
                      </a:lnTo>
                      <a:lnTo>
                        <a:pt x="190" y="255"/>
                      </a:lnTo>
                      <a:lnTo>
                        <a:pt x="183" y="248"/>
                      </a:lnTo>
                      <a:lnTo>
                        <a:pt x="176" y="240"/>
                      </a:lnTo>
                      <a:lnTo>
                        <a:pt x="166" y="234"/>
                      </a:lnTo>
                      <a:lnTo>
                        <a:pt x="154" y="227"/>
                      </a:lnTo>
                      <a:lnTo>
                        <a:pt x="139" y="221"/>
                      </a:lnTo>
                      <a:lnTo>
                        <a:pt x="121" y="213"/>
                      </a:lnTo>
                      <a:lnTo>
                        <a:pt x="98" y="205"/>
                      </a:lnTo>
                      <a:lnTo>
                        <a:pt x="74" y="192"/>
                      </a:lnTo>
                      <a:lnTo>
                        <a:pt x="55" y="180"/>
                      </a:lnTo>
                      <a:lnTo>
                        <a:pt x="46" y="175"/>
                      </a:lnTo>
                      <a:lnTo>
                        <a:pt x="39" y="169"/>
                      </a:lnTo>
                      <a:lnTo>
                        <a:pt x="32" y="163"/>
                      </a:lnTo>
                      <a:lnTo>
                        <a:pt x="26" y="158"/>
                      </a:lnTo>
                      <a:lnTo>
                        <a:pt x="21" y="151"/>
                      </a:lnTo>
                      <a:lnTo>
                        <a:pt x="16" y="145"/>
                      </a:lnTo>
                      <a:lnTo>
                        <a:pt x="13" y="138"/>
                      </a:lnTo>
                      <a:lnTo>
                        <a:pt x="10" y="132"/>
                      </a:lnTo>
                      <a:lnTo>
                        <a:pt x="8" y="125"/>
                      </a:lnTo>
                      <a:lnTo>
                        <a:pt x="7" y="118"/>
                      </a:lnTo>
                      <a:lnTo>
                        <a:pt x="6" y="110"/>
                      </a:lnTo>
                      <a:lnTo>
                        <a:pt x="6" y="103"/>
                      </a:lnTo>
                      <a:lnTo>
                        <a:pt x="6" y="91"/>
                      </a:lnTo>
                      <a:lnTo>
                        <a:pt x="8" y="80"/>
                      </a:lnTo>
                      <a:lnTo>
                        <a:pt x="11" y="70"/>
                      </a:lnTo>
                      <a:lnTo>
                        <a:pt x="15" y="60"/>
                      </a:lnTo>
                      <a:lnTo>
                        <a:pt x="21" y="50"/>
                      </a:lnTo>
                      <a:lnTo>
                        <a:pt x="27" y="43"/>
                      </a:lnTo>
                      <a:lnTo>
                        <a:pt x="34" y="34"/>
                      </a:lnTo>
                      <a:lnTo>
                        <a:pt x="43" y="28"/>
                      </a:lnTo>
                      <a:lnTo>
                        <a:pt x="52" y="22"/>
                      </a:lnTo>
                      <a:lnTo>
                        <a:pt x="62" y="16"/>
                      </a:lnTo>
                      <a:lnTo>
                        <a:pt x="73" y="12"/>
                      </a:lnTo>
                      <a:lnTo>
                        <a:pt x="86" y="8"/>
                      </a:lnTo>
                      <a:lnTo>
                        <a:pt x="99" y="4"/>
                      </a:lnTo>
                      <a:lnTo>
                        <a:pt x="112" y="2"/>
                      </a:lnTo>
                      <a:lnTo>
                        <a:pt x="127" y="1"/>
                      </a:lnTo>
                      <a:lnTo>
                        <a:pt x="142" y="0"/>
                      </a:lnTo>
                      <a:lnTo>
                        <a:pt x="155" y="0"/>
                      </a:lnTo>
                      <a:lnTo>
                        <a:pt x="167" y="1"/>
                      </a:lnTo>
                      <a:lnTo>
                        <a:pt x="179" y="2"/>
                      </a:lnTo>
                      <a:lnTo>
                        <a:pt x="190" y="5"/>
                      </a:lnTo>
                      <a:lnTo>
                        <a:pt x="209" y="9"/>
                      </a:lnTo>
                      <a:lnTo>
                        <a:pt x="225" y="14"/>
                      </a:lnTo>
                      <a:lnTo>
                        <a:pt x="241" y="20"/>
                      </a:lnTo>
                      <a:lnTo>
                        <a:pt x="264" y="30"/>
                      </a:lnTo>
                      <a:lnTo>
                        <a:pt x="234" y="78"/>
                      </a:lnTo>
                      <a:lnTo>
                        <a:pt x="218" y="69"/>
                      </a:lnTo>
                      <a:lnTo>
                        <a:pt x="206" y="62"/>
                      </a:lnTo>
                      <a:lnTo>
                        <a:pt x="194" y="58"/>
                      </a:lnTo>
                      <a:lnTo>
                        <a:pt x="180" y="54"/>
                      </a:lnTo>
                      <a:lnTo>
                        <a:pt x="169" y="54"/>
                      </a:lnTo>
                      <a:lnTo>
                        <a:pt x="159" y="52"/>
                      </a:lnTo>
                      <a:lnTo>
                        <a:pt x="148" y="49"/>
                      </a:lnTo>
                      <a:lnTo>
                        <a:pt x="137" y="49"/>
                      </a:lnTo>
                      <a:lnTo>
                        <a:pt x="122" y="50"/>
                      </a:lnTo>
                      <a:lnTo>
                        <a:pt x="109" y="53"/>
                      </a:lnTo>
                      <a:lnTo>
                        <a:pt x="98" y="57"/>
                      </a:lnTo>
                      <a:lnTo>
                        <a:pt x="88" y="62"/>
                      </a:lnTo>
                      <a:lnTo>
                        <a:pt x="84" y="65"/>
                      </a:lnTo>
                      <a:lnTo>
                        <a:pt x="79" y="70"/>
                      </a:lnTo>
                      <a:lnTo>
                        <a:pt x="76" y="73"/>
                      </a:lnTo>
                      <a:lnTo>
                        <a:pt x="74" y="77"/>
                      </a:lnTo>
                      <a:lnTo>
                        <a:pt x="72" y="83"/>
                      </a:lnTo>
                      <a:lnTo>
                        <a:pt x="70" y="87"/>
                      </a:lnTo>
                      <a:lnTo>
                        <a:pt x="69" y="92"/>
                      </a:lnTo>
                      <a:lnTo>
                        <a:pt x="69" y="98"/>
                      </a:lnTo>
                      <a:lnTo>
                        <a:pt x="70" y="102"/>
                      </a:lnTo>
                      <a:lnTo>
                        <a:pt x="72" y="107"/>
                      </a:lnTo>
                      <a:lnTo>
                        <a:pt x="75" y="113"/>
                      </a:lnTo>
                      <a:lnTo>
                        <a:pt x="78" y="117"/>
                      </a:lnTo>
                      <a:lnTo>
                        <a:pt x="84" y="122"/>
                      </a:lnTo>
                      <a:lnTo>
                        <a:pt x="89" y="127"/>
                      </a:lnTo>
                      <a:lnTo>
                        <a:pt x="97" y="131"/>
                      </a:lnTo>
                      <a:lnTo>
                        <a:pt x="104" y="136"/>
                      </a:lnTo>
                      <a:lnTo>
                        <a:pt x="130" y="148"/>
                      </a:lnTo>
                      <a:lnTo>
                        <a:pt x="170" y="166"/>
                      </a:lnTo>
                      <a:lnTo>
                        <a:pt x="197" y="178"/>
                      </a:lnTo>
                      <a:lnTo>
                        <a:pt x="219" y="190"/>
                      </a:lnTo>
                      <a:lnTo>
                        <a:pt x="228" y="196"/>
                      </a:lnTo>
                      <a:lnTo>
                        <a:pt x="236" y="203"/>
                      </a:lnTo>
                      <a:lnTo>
                        <a:pt x="242" y="209"/>
                      </a:lnTo>
                      <a:lnTo>
                        <a:pt x="249" y="215"/>
                      </a:lnTo>
                      <a:lnTo>
                        <a:pt x="254" y="222"/>
                      </a:lnTo>
                      <a:lnTo>
                        <a:pt x="258" y="229"/>
                      </a:lnTo>
                      <a:lnTo>
                        <a:pt x="261" y="237"/>
                      </a:lnTo>
                      <a:lnTo>
                        <a:pt x="264" y="244"/>
                      </a:lnTo>
                      <a:lnTo>
                        <a:pt x="266" y="253"/>
                      </a:lnTo>
                      <a:lnTo>
                        <a:pt x="267" y="263"/>
                      </a:lnTo>
                      <a:lnTo>
                        <a:pt x="268" y="272"/>
                      </a:lnTo>
                      <a:lnTo>
                        <a:pt x="268" y="283"/>
                      </a:lnTo>
                      <a:lnTo>
                        <a:pt x="268" y="294"/>
                      </a:lnTo>
                      <a:lnTo>
                        <a:pt x="266" y="305"/>
                      </a:lnTo>
                      <a:lnTo>
                        <a:pt x="263" y="315"/>
                      </a:lnTo>
                      <a:lnTo>
                        <a:pt x="259" y="325"/>
                      </a:lnTo>
                      <a:lnTo>
                        <a:pt x="254" y="334"/>
                      </a:lnTo>
                      <a:lnTo>
                        <a:pt x="249" y="343"/>
                      </a:lnTo>
                      <a:lnTo>
                        <a:pt x="242" y="350"/>
                      </a:lnTo>
                      <a:lnTo>
                        <a:pt x="234" y="357"/>
                      </a:lnTo>
                      <a:lnTo>
                        <a:pt x="225" y="363"/>
                      </a:lnTo>
                      <a:lnTo>
                        <a:pt x="215" y="369"/>
                      </a:lnTo>
                      <a:lnTo>
                        <a:pt x="206" y="374"/>
                      </a:lnTo>
                      <a:lnTo>
                        <a:pt x="194" y="377"/>
                      </a:lnTo>
                      <a:lnTo>
                        <a:pt x="182" y="380"/>
                      </a:lnTo>
                      <a:lnTo>
                        <a:pt x="169" y="383"/>
                      </a:lnTo>
                      <a:lnTo>
                        <a:pt x="155" y="385"/>
                      </a:lnTo>
                      <a:lnTo>
                        <a:pt x="142" y="385"/>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89" name="Freeform 111"/>
                <p:cNvSpPr>
                  <a:spLocks/>
                </p:cNvSpPr>
                <p:nvPr/>
              </p:nvSpPr>
              <p:spPr bwMode="auto">
                <a:xfrm>
                  <a:off x="9651" y="8693"/>
                  <a:ext cx="131" cy="192"/>
                </a:xfrm>
                <a:custGeom>
                  <a:avLst/>
                  <a:gdLst>
                    <a:gd name="T0" fmla="*/ 13 w 262"/>
                    <a:gd name="T1" fmla="*/ 48 h 385"/>
                    <a:gd name="T2" fmla="*/ 8 w 262"/>
                    <a:gd name="T3" fmla="*/ 47 h 385"/>
                    <a:gd name="T4" fmla="*/ 5 w 262"/>
                    <a:gd name="T5" fmla="*/ 46 h 385"/>
                    <a:gd name="T6" fmla="*/ 2 w 262"/>
                    <a:gd name="T7" fmla="*/ 37 h 385"/>
                    <a:gd name="T8" fmla="*/ 8 w 262"/>
                    <a:gd name="T9" fmla="*/ 40 h 385"/>
                    <a:gd name="T10" fmla="*/ 14 w 262"/>
                    <a:gd name="T11" fmla="*/ 41 h 385"/>
                    <a:gd name="T12" fmla="*/ 18 w 262"/>
                    <a:gd name="T13" fmla="*/ 41 h 385"/>
                    <a:gd name="T14" fmla="*/ 22 w 262"/>
                    <a:gd name="T15" fmla="*/ 40 h 385"/>
                    <a:gd name="T16" fmla="*/ 23 w 262"/>
                    <a:gd name="T17" fmla="*/ 39 h 385"/>
                    <a:gd name="T18" fmla="*/ 24 w 262"/>
                    <a:gd name="T19" fmla="*/ 37 h 385"/>
                    <a:gd name="T20" fmla="*/ 24 w 262"/>
                    <a:gd name="T21" fmla="*/ 34 h 385"/>
                    <a:gd name="T22" fmla="*/ 22 w 262"/>
                    <a:gd name="T23" fmla="*/ 31 h 385"/>
                    <a:gd name="T24" fmla="*/ 18 w 262"/>
                    <a:gd name="T25" fmla="*/ 28 h 385"/>
                    <a:gd name="T26" fmla="*/ 12 w 262"/>
                    <a:gd name="T27" fmla="*/ 25 h 385"/>
                    <a:gd name="T28" fmla="*/ 5 w 262"/>
                    <a:gd name="T29" fmla="*/ 21 h 385"/>
                    <a:gd name="T30" fmla="*/ 2 w 262"/>
                    <a:gd name="T31" fmla="*/ 19 h 385"/>
                    <a:gd name="T32" fmla="*/ 1 w 262"/>
                    <a:gd name="T33" fmla="*/ 17 h 385"/>
                    <a:gd name="T34" fmla="*/ 1 w 262"/>
                    <a:gd name="T35" fmla="*/ 14 h 385"/>
                    <a:gd name="T36" fmla="*/ 0 w 262"/>
                    <a:gd name="T37" fmla="*/ 11 h 385"/>
                    <a:gd name="T38" fmla="*/ 1 w 262"/>
                    <a:gd name="T39" fmla="*/ 7 h 385"/>
                    <a:gd name="T40" fmla="*/ 3 w 262"/>
                    <a:gd name="T41" fmla="*/ 4 h 385"/>
                    <a:gd name="T42" fmla="*/ 7 w 262"/>
                    <a:gd name="T43" fmla="*/ 2 h 385"/>
                    <a:gd name="T44" fmla="*/ 11 w 262"/>
                    <a:gd name="T45" fmla="*/ 0 h 385"/>
                    <a:gd name="T46" fmla="*/ 17 w 262"/>
                    <a:gd name="T47" fmla="*/ 0 h 385"/>
                    <a:gd name="T48" fmla="*/ 21 w 262"/>
                    <a:gd name="T49" fmla="*/ 0 h 385"/>
                    <a:gd name="T50" fmla="*/ 27 w 262"/>
                    <a:gd name="T51" fmla="*/ 1 h 385"/>
                    <a:gd name="T52" fmla="*/ 28 w 262"/>
                    <a:gd name="T53" fmla="*/ 9 h 385"/>
                    <a:gd name="T54" fmla="*/ 23 w 262"/>
                    <a:gd name="T55" fmla="*/ 7 h 385"/>
                    <a:gd name="T56" fmla="*/ 19 w 262"/>
                    <a:gd name="T57" fmla="*/ 6 h 385"/>
                    <a:gd name="T58" fmla="*/ 14 w 262"/>
                    <a:gd name="T59" fmla="*/ 6 h 385"/>
                    <a:gd name="T60" fmla="*/ 10 w 262"/>
                    <a:gd name="T61" fmla="*/ 7 h 385"/>
                    <a:gd name="T62" fmla="*/ 8 w 262"/>
                    <a:gd name="T63" fmla="*/ 9 h 385"/>
                    <a:gd name="T64" fmla="*/ 8 w 262"/>
                    <a:gd name="T65" fmla="*/ 10 h 385"/>
                    <a:gd name="T66" fmla="*/ 7 w 262"/>
                    <a:gd name="T67" fmla="*/ 12 h 385"/>
                    <a:gd name="T68" fmla="*/ 9 w 262"/>
                    <a:gd name="T69" fmla="*/ 14 h 385"/>
                    <a:gd name="T70" fmla="*/ 11 w 262"/>
                    <a:gd name="T71" fmla="*/ 16 h 385"/>
                    <a:gd name="T72" fmla="*/ 20 w 262"/>
                    <a:gd name="T73" fmla="*/ 20 h 385"/>
                    <a:gd name="T74" fmla="*/ 27 w 262"/>
                    <a:gd name="T75" fmla="*/ 24 h 385"/>
                    <a:gd name="T76" fmla="*/ 30 w 262"/>
                    <a:gd name="T77" fmla="*/ 26 h 385"/>
                    <a:gd name="T78" fmla="*/ 31 w 262"/>
                    <a:gd name="T79" fmla="*/ 29 h 385"/>
                    <a:gd name="T80" fmla="*/ 33 w 262"/>
                    <a:gd name="T81" fmla="*/ 32 h 385"/>
                    <a:gd name="T82" fmla="*/ 33 w 262"/>
                    <a:gd name="T83" fmla="*/ 36 h 385"/>
                    <a:gd name="T84" fmla="*/ 31 w 262"/>
                    <a:gd name="T85" fmla="*/ 40 h 385"/>
                    <a:gd name="T86" fmla="*/ 29 w 262"/>
                    <a:gd name="T87" fmla="*/ 43 h 385"/>
                    <a:gd name="T88" fmla="*/ 26 w 262"/>
                    <a:gd name="T89" fmla="*/ 46 h 385"/>
                    <a:gd name="T90" fmla="*/ 22 w 262"/>
                    <a:gd name="T91" fmla="*/ 47 h 385"/>
                    <a:gd name="T92" fmla="*/ 17 w 262"/>
                    <a:gd name="T93" fmla="*/ 48 h 3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2"/>
                    <a:gd name="T142" fmla="*/ 0 h 385"/>
                    <a:gd name="T143" fmla="*/ 262 w 262"/>
                    <a:gd name="T144" fmla="*/ 385 h 3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2" h="385">
                      <a:moveTo>
                        <a:pt x="136" y="385"/>
                      </a:moveTo>
                      <a:lnTo>
                        <a:pt x="124" y="385"/>
                      </a:lnTo>
                      <a:lnTo>
                        <a:pt x="110" y="384"/>
                      </a:lnTo>
                      <a:lnTo>
                        <a:pt x="96" y="383"/>
                      </a:lnTo>
                      <a:lnTo>
                        <a:pt x="82" y="379"/>
                      </a:lnTo>
                      <a:lnTo>
                        <a:pt x="71" y="378"/>
                      </a:lnTo>
                      <a:lnTo>
                        <a:pt x="60" y="376"/>
                      </a:lnTo>
                      <a:lnTo>
                        <a:pt x="50" y="374"/>
                      </a:lnTo>
                      <a:lnTo>
                        <a:pt x="41" y="371"/>
                      </a:lnTo>
                      <a:lnTo>
                        <a:pt x="22" y="362"/>
                      </a:lnTo>
                      <a:lnTo>
                        <a:pt x="0" y="350"/>
                      </a:lnTo>
                      <a:lnTo>
                        <a:pt x="23" y="302"/>
                      </a:lnTo>
                      <a:lnTo>
                        <a:pt x="37" y="310"/>
                      </a:lnTo>
                      <a:lnTo>
                        <a:pt x="48" y="316"/>
                      </a:lnTo>
                      <a:lnTo>
                        <a:pt x="70" y="324"/>
                      </a:lnTo>
                      <a:lnTo>
                        <a:pt x="92" y="330"/>
                      </a:lnTo>
                      <a:lnTo>
                        <a:pt x="103" y="332"/>
                      </a:lnTo>
                      <a:lnTo>
                        <a:pt x="113" y="334"/>
                      </a:lnTo>
                      <a:lnTo>
                        <a:pt x="124" y="335"/>
                      </a:lnTo>
                      <a:lnTo>
                        <a:pt x="136" y="337"/>
                      </a:lnTo>
                      <a:lnTo>
                        <a:pt x="148" y="335"/>
                      </a:lnTo>
                      <a:lnTo>
                        <a:pt x="160" y="332"/>
                      </a:lnTo>
                      <a:lnTo>
                        <a:pt x="170" y="328"/>
                      </a:lnTo>
                      <a:lnTo>
                        <a:pt x="180" y="323"/>
                      </a:lnTo>
                      <a:lnTo>
                        <a:pt x="184" y="319"/>
                      </a:lnTo>
                      <a:lnTo>
                        <a:pt x="187" y="316"/>
                      </a:lnTo>
                      <a:lnTo>
                        <a:pt x="191" y="312"/>
                      </a:lnTo>
                      <a:lnTo>
                        <a:pt x="194" y="308"/>
                      </a:lnTo>
                      <a:lnTo>
                        <a:pt x="196" y="302"/>
                      </a:lnTo>
                      <a:lnTo>
                        <a:pt x="198" y="298"/>
                      </a:lnTo>
                      <a:lnTo>
                        <a:pt x="198" y="293"/>
                      </a:lnTo>
                      <a:lnTo>
                        <a:pt x="199" y="287"/>
                      </a:lnTo>
                      <a:lnTo>
                        <a:pt x="196" y="273"/>
                      </a:lnTo>
                      <a:lnTo>
                        <a:pt x="194" y="263"/>
                      </a:lnTo>
                      <a:lnTo>
                        <a:pt x="188" y="255"/>
                      </a:lnTo>
                      <a:lnTo>
                        <a:pt x="182" y="248"/>
                      </a:lnTo>
                      <a:lnTo>
                        <a:pt x="173" y="240"/>
                      </a:lnTo>
                      <a:lnTo>
                        <a:pt x="164" y="234"/>
                      </a:lnTo>
                      <a:lnTo>
                        <a:pt x="151" y="227"/>
                      </a:lnTo>
                      <a:lnTo>
                        <a:pt x="137" y="221"/>
                      </a:lnTo>
                      <a:lnTo>
                        <a:pt x="119" y="213"/>
                      </a:lnTo>
                      <a:lnTo>
                        <a:pt x="96" y="205"/>
                      </a:lnTo>
                      <a:lnTo>
                        <a:pt x="72" y="192"/>
                      </a:lnTo>
                      <a:lnTo>
                        <a:pt x="50" y="180"/>
                      </a:lnTo>
                      <a:lnTo>
                        <a:pt x="42" y="175"/>
                      </a:lnTo>
                      <a:lnTo>
                        <a:pt x="34" y="169"/>
                      </a:lnTo>
                      <a:lnTo>
                        <a:pt x="27" y="163"/>
                      </a:lnTo>
                      <a:lnTo>
                        <a:pt x="20" y="158"/>
                      </a:lnTo>
                      <a:lnTo>
                        <a:pt x="16" y="151"/>
                      </a:lnTo>
                      <a:lnTo>
                        <a:pt x="11" y="145"/>
                      </a:lnTo>
                      <a:lnTo>
                        <a:pt x="7" y="138"/>
                      </a:lnTo>
                      <a:lnTo>
                        <a:pt x="4" y="132"/>
                      </a:lnTo>
                      <a:lnTo>
                        <a:pt x="2" y="125"/>
                      </a:lnTo>
                      <a:lnTo>
                        <a:pt x="1" y="118"/>
                      </a:lnTo>
                      <a:lnTo>
                        <a:pt x="0" y="110"/>
                      </a:lnTo>
                      <a:lnTo>
                        <a:pt x="0" y="103"/>
                      </a:lnTo>
                      <a:lnTo>
                        <a:pt x="0" y="91"/>
                      </a:lnTo>
                      <a:lnTo>
                        <a:pt x="2" y="80"/>
                      </a:lnTo>
                      <a:lnTo>
                        <a:pt x="5" y="70"/>
                      </a:lnTo>
                      <a:lnTo>
                        <a:pt x="10" y="60"/>
                      </a:lnTo>
                      <a:lnTo>
                        <a:pt x="15" y="50"/>
                      </a:lnTo>
                      <a:lnTo>
                        <a:pt x="21" y="43"/>
                      </a:lnTo>
                      <a:lnTo>
                        <a:pt x="29" y="34"/>
                      </a:lnTo>
                      <a:lnTo>
                        <a:pt x="37" y="28"/>
                      </a:lnTo>
                      <a:lnTo>
                        <a:pt x="47" y="22"/>
                      </a:lnTo>
                      <a:lnTo>
                        <a:pt x="58" y="16"/>
                      </a:lnTo>
                      <a:lnTo>
                        <a:pt x="68" y="12"/>
                      </a:lnTo>
                      <a:lnTo>
                        <a:pt x="81" y="8"/>
                      </a:lnTo>
                      <a:lnTo>
                        <a:pt x="95" y="4"/>
                      </a:lnTo>
                      <a:lnTo>
                        <a:pt x="109" y="2"/>
                      </a:lnTo>
                      <a:lnTo>
                        <a:pt x="124" y="1"/>
                      </a:lnTo>
                      <a:lnTo>
                        <a:pt x="140" y="0"/>
                      </a:lnTo>
                      <a:lnTo>
                        <a:pt x="151" y="0"/>
                      </a:lnTo>
                      <a:lnTo>
                        <a:pt x="163" y="1"/>
                      </a:lnTo>
                      <a:lnTo>
                        <a:pt x="173" y="2"/>
                      </a:lnTo>
                      <a:lnTo>
                        <a:pt x="184" y="5"/>
                      </a:lnTo>
                      <a:lnTo>
                        <a:pt x="203" y="9"/>
                      </a:lnTo>
                      <a:lnTo>
                        <a:pt x="221" y="14"/>
                      </a:lnTo>
                      <a:lnTo>
                        <a:pt x="238" y="20"/>
                      </a:lnTo>
                      <a:lnTo>
                        <a:pt x="257" y="30"/>
                      </a:lnTo>
                      <a:lnTo>
                        <a:pt x="228" y="78"/>
                      </a:lnTo>
                      <a:lnTo>
                        <a:pt x="212" y="69"/>
                      </a:lnTo>
                      <a:lnTo>
                        <a:pt x="199" y="62"/>
                      </a:lnTo>
                      <a:lnTo>
                        <a:pt x="187" y="58"/>
                      </a:lnTo>
                      <a:lnTo>
                        <a:pt x="175" y="54"/>
                      </a:lnTo>
                      <a:lnTo>
                        <a:pt x="164" y="54"/>
                      </a:lnTo>
                      <a:lnTo>
                        <a:pt x="153" y="52"/>
                      </a:lnTo>
                      <a:lnTo>
                        <a:pt x="141" y="49"/>
                      </a:lnTo>
                      <a:lnTo>
                        <a:pt x="131" y="49"/>
                      </a:lnTo>
                      <a:lnTo>
                        <a:pt x="117" y="50"/>
                      </a:lnTo>
                      <a:lnTo>
                        <a:pt x="104" y="53"/>
                      </a:lnTo>
                      <a:lnTo>
                        <a:pt x="92" y="57"/>
                      </a:lnTo>
                      <a:lnTo>
                        <a:pt x="82" y="62"/>
                      </a:lnTo>
                      <a:lnTo>
                        <a:pt x="78" y="65"/>
                      </a:lnTo>
                      <a:lnTo>
                        <a:pt x="74" y="70"/>
                      </a:lnTo>
                      <a:lnTo>
                        <a:pt x="71" y="73"/>
                      </a:lnTo>
                      <a:lnTo>
                        <a:pt x="67" y="77"/>
                      </a:lnTo>
                      <a:lnTo>
                        <a:pt x="65" y="83"/>
                      </a:lnTo>
                      <a:lnTo>
                        <a:pt x="64" y="87"/>
                      </a:lnTo>
                      <a:lnTo>
                        <a:pt x="63" y="92"/>
                      </a:lnTo>
                      <a:lnTo>
                        <a:pt x="63" y="98"/>
                      </a:lnTo>
                      <a:lnTo>
                        <a:pt x="63" y="102"/>
                      </a:lnTo>
                      <a:lnTo>
                        <a:pt x="65" y="107"/>
                      </a:lnTo>
                      <a:lnTo>
                        <a:pt x="68" y="113"/>
                      </a:lnTo>
                      <a:lnTo>
                        <a:pt x="73" y="117"/>
                      </a:lnTo>
                      <a:lnTo>
                        <a:pt x="78" y="122"/>
                      </a:lnTo>
                      <a:lnTo>
                        <a:pt x="83" y="127"/>
                      </a:lnTo>
                      <a:lnTo>
                        <a:pt x="90" y="131"/>
                      </a:lnTo>
                      <a:lnTo>
                        <a:pt x="98" y="136"/>
                      </a:lnTo>
                      <a:lnTo>
                        <a:pt x="124" y="148"/>
                      </a:lnTo>
                      <a:lnTo>
                        <a:pt x="165" y="166"/>
                      </a:lnTo>
                      <a:lnTo>
                        <a:pt x="192" y="178"/>
                      </a:lnTo>
                      <a:lnTo>
                        <a:pt x="213" y="190"/>
                      </a:lnTo>
                      <a:lnTo>
                        <a:pt x="222" y="196"/>
                      </a:lnTo>
                      <a:lnTo>
                        <a:pt x="230" y="203"/>
                      </a:lnTo>
                      <a:lnTo>
                        <a:pt x="237" y="209"/>
                      </a:lnTo>
                      <a:lnTo>
                        <a:pt x="243" y="215"/>
                      </a:lnTo>
                      <a:lnTo>
                        <a:pt x="247" y="222"/>
                      </a:lnTo>
                      <a:lnTo>
                        <a:pt x="252" y="229"/>
                      </a:lnTo>
                      <a:lnTo>
                        <a:pt x="255" y="237"/>
                      </a:lnTo>
                      <a:lnTo>
                        <a:pt x="258" y="244"/>
                      </a:lnTo>
                      <a:lnTo>
                        <a:pt x="260" y="253"/>
                      </a:lnTo>
                      <a:lnTo>
                        <a:pt x="261" y="263"/>
                      </a:lnTo>
                      <a:lnTo>
                        <a:pt x="262" y="272"/>
                      </a:lnTo>
                      <a:lnTo>
                        <a:pt x="262" y="283"/>
                      </a:lnTo>
                      <a:lnTo>
                        <a:pt x="261" y="294"/>
                      </a:lnTo>
                      <a:lnTo>
                        <a:pt x="260" y="305"/>
                      </a:lnTo>
                      <a:lnTo>
                        <a:pt x="257" y="315"/>
                      </a:lnTo>
                      <a:lnTo>
                        <a:pt x="254" y="325"/>
                      </a:lnTo>
                      <a:lnTo>
                        <a:pt x="248" y="334"/>
                      </a:lnTo>
                      <a:lnTo>
                        <a:pt x="243" y="343"/>
                      </a:lnTo>
                      <a:lnTo>
                        <a:pt x="236" y="350"/>
                      </a:lnTo>
                      <a:lnTo>
                        <a:pt x="228" y="357"/>
                      </a:lnTo>
                      <a:lnTo>
                        <a:pt x="219" y="363"/>
                      </a:lnTo>
                      <a:lnTo>
                        <a:pt x="210" y="369"/>
                      </a:lnTo>
                      <a:lnTo>
                        <a:pt x="199" y="374"/>
                      </a:lnTo>
                      <a:lnTo>
                        <a:pt x="188" y="377"/>
                      </a:lnTo>
                      <a:lnTo>
                        <a:pt x="177" y="380"/>
                      </a:lnTo>
                      <a:lnTo>
                        <a:pt x="164" y="383"/>
                      </a:lnTo>
                      <a:lnTo>
                        <a:pt x="150" y="385"/>
                      </a:lnTo>
                      <a:lnTo>
                        <a:pt x="136" y="385"/>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90" name="Freeform 112"/>
                <p:cNvSpPr>
                  <a:spLocks noEditPoints="1"/>
                </p:cNvSpPr>
                <p:nvPr/>
              </p:nvSpPr>
              <p:spPr bwMode="auto">
                <a:xfrm>
                  <a:off x="9841" y="8586"/>
                  <a:ext cx="145" cy="295"/>
                </a:xfrm>
                <a:custGeom>
                  <a:avLst/>
                  <a:gdLst>
                    <a:gd name="T0" fmla="*/ 26 w 291"/>
                    <a:gd name="T1" fmla="*/ 74 h 589"/>
                    <a:gd name="T2" fmla="*/ 7 w 291"/>
                    <a:gd name="T3" fmla="*/ 49 h 589"/>
                    <a:gd name="T4" fmla="*/ 26 w 291"/>
                    <a:gd name="T5" fmla="*/ 28 h 589"/>
                    <a:gd name="T6" fmla="*/ 36 w 291"/>
                    <a:gd name="T7" fmla="*/ 28 h 589"/>
                    <a:gd name="T8" fmla="*/ 17 w 291"/>
                    <a:gd name="T9" fmla="*/ 49 h 589"/>
                    <a:gd name="T10" fmla="*/ 36 w 291"/>
                    <a:gd name="T11" fmla="*/ 74 h 589"/>
                    <a:gd name="T12" fmla="*/ 26 w 291"/>
                    <a:gd name="T13" fmla="*/ 74 h 589"/>
                    <a:gd name="T14" fmla="*/ 0 w 291"/>
                    <a:gd name="T15" fmla="*/ 74 h 589"/>
                    <a:gd name="T16" fmla="*/ 0 w 291"/>
                    <a:gd name="T17" fmla="*/ 0 h 589"/>
                    <a:gd name="T18" fmla="*/ 7 w 291"/>
                    <a:gd name="T19" fmla="*/ 0 h 589"/>
                    <a:gd name="T20" fmla="*/ 7 w 291"/>
                    <a:gd name="T21" fmla="*/ 74 h 589"/>
                    <a:gd name="T22" fmla="*/ 0 w 291"/>
                    <a:gd name="T23" fmla="*/ 74 h 5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1"/>
                    <a:gd name="T37" fmla="*/ 0 h 589"/>
                    <a:gd name="T38" fmla="*/ 291 w 291"/>
                    <a:gd name="T39" fmla="*/ 589 h 5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1" h="589">
                      <a:moveTo>
                        <a:pt x="214" y="589"/>
                      </a:moveTo>
                      <a:lnTo>
                        <a:pt x="63" y="390"/>
                      </a:lnTo>
                      <a:lnTo>
                        <a:pt x="214" y="224"/>
                      </a:lnTo>
                      <a:lnTo>
                        <a:pt x="291" y="224"/>
                      </a:lnTo>
                      <a:lnTo>
                        <a:pt x="136" y="390"/>
                      </a:lnTo>
                      <a:lnTo>
                        <a:pt x="291" y="589"/>
                      </a:lnTo>
                      <a:lnTo>
                        <a:pt x="214" y="589"/>
                      </a:lnTo>
                      <a:close/>
                      <a:moveTo>
                        <a:pt x="0" y="589"/>
                      </a:moveTo>
                      <a:lnTo>
                        <a:pt x="0" y="0"/>
                      </a:lnTo>
                      <a:lnTo>
                        <a:pt x="58" y="0"/>
                      </a:lnTo>
                      <a:lnTo>
                        <a:pt x="58" y="589"/>
                      </a:lnTo>
                      <a:lnTo>
                        <a:pt x="0" y="58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91" name="Freeform 113"/>
                <p:cNvSpPr>
                  <a:spLocks noEditPoints="1"/>
                </p:cNvSpPr>
                <p:nvPr/>
              </p:nvSpPr>
              <p:spPr bwMode="auto">
                <a:xfrm>
                  <a:off x="10020" y="8613"/>
                  <a:ext cx="42" cy="268"/>
                </a:xfrm>
                <a:custGeom>
                  <a:avLst/>
                  <a:gdLst>
                    <a:gd name="T0" fmla="*/ 2 w 82"/>
                    <a:gd name="T1" fmla="*/ 67 h 536"/>
                    <a:gd name="T2" fmla="*/ 2 w 82"/>
                    <a:gd name="T3" fmla="*/ 21 h 536"/>
                    <a:gd name="T4" fmla="*/ 10 w 82"/>
                    <a:gd name="T5" fmla="*/ 21 h 536"/>
                    <a:gd name="T6" fmla="*/ 10 w 82"/>
                    <a:gd name="T7" fmla="*/ 67 h 536"/>
                    <a:gd name="T8" fmla="*/ 2 w 82"/>
                    <a:gd name="T9" fmla="*/ 67 h 536"/>
                    <a:gd name="T10" fmla="*/ 6 w 82"/>
                    <a:gd name="T11" fmla="*/ 10 h 536"/>
                    <a:gd name="T12" fmla="*/ 5 w 82"/>
                    <a:gd name="T13" fmla="*/ 10 h 536"/>
                    <a:gd name="T14" fmla="*/ 4 w 82"/>
                    <a:gd name="T15" fmla="*/ 10 h 536"/>
                    <a:gd name="T16" fmla="*/ 3 w 82"/>
                    <a:gd name="T17" fmla="*/ 9 h 536"/>
                    <a:gd name="T18" fmla="*/ 2 w 82"/>
                    <a:gd name="T19" fmla="*/ 8 h 536"/>
                    <a:gd name="T20" fmla="*/ 1 w 82"/>
                    <a:gd name="T21" fmla="*/ 8 h 536"/>
                    <a:gd name="T22" fmla="*/ 1 w 82"/>
                    <a:gd name="T23" fmla="*/ 7 h 536"/>
                    <a:gd name="T24" fmla="*/ 1 w 82"/>
                    <a:gd name="T25" fmla="*/ 6 h 536"/>
                    <a:gd name="T26" fmla="*/ 0 w 82"/>
                    <a:gd name="T27" fmla="*/ 5 h 536"/>
                    <a:gd name="T28" fmla="*/ 1 w 82"/>
                    <a:gd name="T29" fmla="*/ 4 h 536"/>
                    <a:gd name="T30" fmla="*/ 1 w 82"/>
                    <a:gd name="T31" fmla="*/ 3 h 536"/>
                    <a:gd name="T32" fmla="*/ 1 w 82"/>
                    <a:gd name="T33" fmla="*/ 2 h 536"/>
                    <a:gd name="T34" fmla="*/ 2 w 82"/>
                    <a:gd name="T35" fmla="*/ 1 h 536"/>
                    <a:gd name="T36" fmla="*/ 3 w 82"/>
                    <a:gd name="T37" fmla="*/ 1 h 536"/>
                    <a:gd name="T38" fmla="*/ 4 w 82"/>
                    <a:gd name="T39" fmla="*/ 1 h 536"/>
                    <a:gd name="T40" fmla="*/ 5 w 82"/>
                    <a:gd name="T41" fmla="*/ 1 h 536"/>
                    <a:gd name="T42" fmla="*/ 6 w 82"/>
                    <a:gd name="T43" fmla="*/ 0 h 536"/>
                    <a:gd name="T44" fmla="*/ 7 w 82"/>
                    <a:gd name="T45" fmla="*/ 1 h 536"/>
                    <a:gd name="T46" fmla="*/ 8 w 82"/>
                    <a:gd name="T47" fmla="*/ 1 h 536"/>
                    <a:gd name="T48" fmla="*/ 9 w 82"/>
                    <a:gd name="T49" fmla="*/ 1 h 536"/>
                    <a:gd name="T50" fmla="*/ 9 w 82"/>
                    <a:gd name="T51" fmla="*/ 1 h 536"/>
                    <a:gd name="T52" fmla="*/ 10 w 82"/>
                    <a:gd name="T53" fmla="*/ 2 h 536"/>
                    <a:gd name="T54" fmla="*/ 10 w 82"/>
                    <a:gd name="T55" fmla="*/ 3 h 536"/>
                    <a:gd name="T56" fmla="*/ 11 w 82"/>
                    <a:gd name="T57" fmla="*/ 4 h 536"/>
                    <a:gd name="T58" fmla="*/ 11 w 82"/>
                    <a:gd name="T59" fmla="*/ 5 h 536"/>
                    <a:gd name="T60" fmla="*/ 11 w 82"/>
                    <a:gd name="T61" fmla="*/ 6 h 536"/>
                    <a:gd name="T62" fmla="*/ 10 w 82"/>
                    <a:gd name="T63" fmla="*/ 7 h 536"/>
                    <a:gd name="T64" fmla="*/ 10 w 82"/>
                    <a:gd name="T65" fmla="*/ 8 h 536"/>
                    <a:gd name="T66" fmla="*/ 9 w 82"/>
                    <a:gd name="T67" fmla="*/ 8 h 536"/>
                    <a:gd name="T68" fmla="*/ 9 w 82"/>
                    <a:gd name="T69" fmla="*/ 9 h 536"/>
                    <a:gd name="T70" fmla="*/ 8 w 82"/>
                    <a:gd name="T71" fmla="*/ 10 h 536"/>
                    <a:gd name="T72" fmla="*/ 7 w 82"/>
                    <a:gd name="T73" fmla="*/ 10 h 536"/>
                    <a:gd name="T74" fmla="*/ 6 w 82"/>
                    <a:gd name="T75" fmla="*/ 10 h 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2"/>
                    <a:gd name="T115" fmla="*/ 0 h 536"/>
                    <a:gd name="T116" fmla="*/ 82 w 82"/>
                    <a:gd name="T117" fmla="*/ 536 h 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2" h="536">
                      <a:moveTo>
                        <a:pt x="10" y="536"/>
                      </a:moveTo>
                      <a:lnTo>
                        <a:pt x="10" y="171"/>
                      </a:lnTo>
                      <a:lnTo>
                        <a:pt x="73" y="171"/>
                      </a:lnTo>
                      <a:lnTo>
                        <a:pt x="73" y="536"/>
                      </a:lnTo>
                      <a:lnTo>
                        <a:pt x="10" y="536"/>
                      </a:lnTo>
                      <a:close/>
                      <a:moveTo>
                        <a:pt x="44" y="84"/>
                      </a:moveTo>
                      <a:lnTo>
                        <a:pt x="34" y="83"/>
                      </a:lnTo>
                      <a:lnTo>
                        <a:pt x="27" y="80"/>
                      </a:lnTo>
                      <a:lnTo>
                        <a:pt x="19" y="76"/>
                      </a:lnTo>
                      <a:lnTo>
                        <a:pt x="13" y="71"/>
                      </a:lnTo>
                      <a:lnTo>
                        <a:pt x="7" y="65"/>
                      </a:lnTo>
                      <a:lnTo>
                        <a:pt x="3" y="57"/>
                      </a:lnTo>
                      <a:lnTo>
                        <a:pt x="1" y="49"/>
                      </a:lnTo>
                      <a:lnTo>
                        <a:pt x="0" y="40"/>
                      </a:lnTo>
                      <a:lnTo>
                        <a:pt x="1" y="33"/>
                      </a:lnTo>
                      <a:lnTo>
                        <a:pt x="3" y="25"/>
                      </a:lnTo>
                      <a:lnTo>
                        <a:pt x="7" y="19"/>
                      </a:lnTo>
                      <a:lnTo>
                        <a:pt x="13" y="13"/>
                      </a:lnTo>
                      <a:lnTo>
                        <a:pt x="19" y="8"/>
                      </a:lnTo>
                      <a:lnTo>
                        <a:pt x="27" y="5"/>
                      </a:lnTo>
                      <a:lnTo>
                        <a:pt x="34" y="2"/>
                      </a:lnTo>
                      <a:lnTo>
                        <a:pt x="44" y="0"/>
                      </a:lnTo>
                      <a:lnTo>
                        <a:pt x="50" y="2"/>
                      </a:lnTo>
                      <a:lnTo>
                        <a:pt x="58" y="5"/>
                      </a:lnTo>
                      <a:lnTo>
                        <a:pt x="64" y="8"/>
                      </a:lnTo>
                      <a:lnTo>
                        <a:pt x="71" y="13"/>
                      </a:lnTo>
                      <a:lnTo>
                        <a:pt x="75" y="19"/>
                      </a:lnTo>
                      <a:lnTo>
                        <a:pt x="79" y="25"/>
                      </a:lnTo>
                      <a:lnTo>
                        <a:pt x="81" y="33"/>
                      </a:lnTo>
                      <a:lnTo>
                        <a:pt x="82" y="40"/>
                      </a:lnTo>
                      <a:lnTo>
                        <a:pt x="81" y="49"/>
                      </a:lnTo>
                      <a:lnTo>
                        <a:pt x="79" y="57"/>
                      </a:lnTo>
                      <a:lnTo>
                        <a:pt x="75" y="65"/>
                      </a:lnTo>
                      <a:lnTo>
                        <a:pt x="71" y="71"/>
                      </a:lnTo>
                      <a:lnTo>
                        <a:pt x="64" y="76"/>
                      </a:lnTo>
                      <a:lnTo>
                        <a:pt x="58" y="80"/>
                      </a:lnTo>
                      <a:lnTo>
                        <a:pt x="50" y="83"/>
                      </a:lnTo>
                      <a:lnTo>
                        <a:pt x="44" y="84"/>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92" name="Freeform 114"/>
                <p:cNvSpPr>
                  <a:spLocks/>
                </p:cNvSpPr>
                <p:nvPr/>
              </p:nvSpPr>
              <p:spPr bwMode="auto">
                <a:xfrm>
                  <a:off x="10125" y="8693"/>
                  <a:ext cx="153" cy="188"/>
                </a:xfrm>
                <a:custGeom>
                  <a:avLst/>
                  <a:gdLst>
                    <a:gd name="T0" fmla="*/ 31 w 306"/>
                    <a:gd name="T1" fmla="*/ 47 h 375"/>
                    <a:gd name="T2" fmla="*/ 31 w 306"/>
                    <a:gd name="T3" fmla="*/ 15 h 375"/>
                    <a:gd name="T4" fmla="*/ 30 w 306"/>
                    <a:gd name="T5" fmla="*/ 13 h 375"/>
                    <a:gd name="T6" fmla="*/ 30 w 306"/>
                    <a:gd name="T7" fmla="*/ 12 h 375"/>
                    <a:gd name="T8" fmla="*/ 30 w 306"/>
                    <a:gd name="T9" fmla="*/ 10 h 375"/>
                    <a:gd name="T10" fmla="*/ 30 w 306"/>
                    <a:gd name="T11" fmla="*/ 10 h 375"/>
                    <a:gd name="T12" fmla="*/ 29 w 306"/>
                    <a:gd name="T13" fmla="*/ 9 h 375"/>
                    <a:gd name="T14" fmla="*/ 29 w 306"/>
                    <a:gd name="T15" fmla="*/ 8 h 375"/>
                    <a:gd name="T16" fmla="*/ 28 w 306"/>
                    <a:gd name="T17" fmla="*/ 8 h 375"/>
                    <a:gd name="T18" fmla="*/ 28 w 306"/>
                    <a:gd name="T19" fmla="*/ 8 h 375"/>
                    <a:gd name="T20" fmla="*/ 27 w 306"/>
                    <a:gd name="T21" fmla="*/ 7 h 375"/>
                    <a:gd name="T22" fmla="*/ 26 w 306"/>
                    <a:gd name="T23" fmla="*/ 7 h 375"/>
                    <a:gd name="T24" fmla="*/ 26 w 306"/>
                    <a:gd name="T25" fmla="*/ 7 h 375"/>
                    <a:gd name="T26" fmla="*/ 25 w 306"/>
                    <a:gd name="T27" fmla="*/ 7 h 375"/>
                    <a:gd name="T28" fmla="*/ 24 w 306"/>
                    <a:gd name="T29" fmla="*/ 7 h 375"/>
                    <a:gd name="T30" fmla="*/ 23 w 306"/>
                    <a:gd name="T31" fmla="*/ 7 h 375"/>
                    <a:gd name="T32" fmla="*/ 22 w 306"/>
                    <a:gd name="T33" fmla="*/ 8 h 375"/>
                    <a:gd name="T34" fmla="*/ 21 w 306"/>
                    <a:gd name="T35" fmla="*/ 8 h 375"/>
                    <a:gd name="T36" fmla="*/ 20 w 306"/>
                    <a:gd name="T37" fmla="*/ 8 h 375"/>
                    <a:gd name="T38" fmla="*/ 19 w 306"/>
                    <a:gd name="T39" fmla="*/ 9 h 375"/>
                    <a:gd name="T40" fmla="*/ 19 w 306"/>
                    <a:gd name="T41" fmla="*/ 9 h 375"/>
                    <a:gd name="T42" fmla="*/ 18 w 306"/>
                    <a:gd name="T43" fmla="*/ 10 h 375"/>
                    <a:gd name="T44" fmla="*/ 15 w 306"/>
                    <a:gd name="T45" fmla="*/ 12 h 375"/>
                    <a:gd name="T46" fmla="*/ 13 w 306"/>
                    <a:gd name="T47" fmla="*/ 14 h 375"/>
                    <a:gd name="T48" fmla="*/ 10 w 306"/>
                    <a:gd name="T49" fmla="*/ 16 h 375"/>
                    <a:gd name="T50" fmla="*/ 7 w 306"/>
                    <a:gd name="T51" fmla="*/ 19 h 375"/>
                    <a:gd name="T52" fmla="*/ 7 w 306"/>
                    <a:gd name="T53" fmla="*/ 47 h 375"/>
                    <a:gd name="T54" fmla="*/ 0 w 306"/>
                    <a:gd name="T55" fmla="*/ 47 h 375"/>
                    <a:gd name="T56" fmla="*/ 0 w 306"/>
                    <a:gd name="T57" fmla="*/ 2 h 375"/>
                    <a:gd name="T58" fmla="*/ 7 w 306"/>
                    <a:gd name="T59" fmla="*/ 2 h 375"/>
                    <a:gd name="T60" fmla="*/ 7 w 306"/>
                    <a:gd name="T61" fmla="*/ 11 h 375"/>
                    <a:gd name="T62" fmla="*/ 10 w 306"/>
                    <a:gd name="T63" fmla="*/ 9 h 375"/>
                    <a:gd name="T64" fmla="*/ 11 w 306"/>
                    <a:gd name="T65" fmla="*/ 7 h 375"/>
                    <a:gd name="T66" fmla="*/ 12 w 306"/>
                    <a:gd name="T67" fmla="*/ 6 h 375"/>
                    <a:gd name="T68" fmla="*/ 13 w 306"/>
                    <a:gd name="T69" fmla="*/ 5 h 375"/>
                    <a:gd name="T70" fmla="*/ 15 w 306"/>
                    <a:gd name="T71" fmla="*/ 4 h 375"/>
                    <a:gd name="T72" fmla="*/ 17 w 306"/>
                    <a:gd name="T73" fmla="*/ 3 h 375"/>
                    <a:gd name="T74" fmla="*/ 19 w 306"/>
                    <a:gd name="T75" fmla="*/ 2 h 375"/>
                    <a:gd name="T76" fmla="*/ 19 w 306"/>
                    <a:gd name="T77" fmla="*/ 2 h 375"/>
                    <a:gd name="T78" fmla="*/ 21 w 306"/>
                    <a:gd name="T79" fmla="*/ 1 h 375"/>
                    <a:gd name="T80" fmla="*/ 22 w 306"/>
                    <a:gd name="T81" fmla="*/ 1 h 375"/>
                    <a:gd name="T82" fmla="*/ 24 w 306"/>
                    <a:gd name="T83" fmla="*/ 1 h 375"/>
                    <a:gd name="T84" fmla="*/ 26 w 306"/>
                    <a:gd name="T85" fmla="*/ 0 h 375"/>
                    <a:gd name="T86" fmla="*/ 27 w 306"/>
                    <a:gd name="T87" fmla="*/ 1 h 375"/>
                    <a:gd name="T88" fmla="*/ 29 w 306"/>
                    <a:gd name="T89" fmla="*/ 1 h 375"/>
                    <a:gd name="T90" fmla="*/ 30 w 306"/>
                    <a:gd name="T91" fmla="*/ 1 h 375"/>
                    <a:gd name="T92" fmla="*/ 31 w 306"/>
                    <a:gd name="T93" fmla="*/ 1 h 375"/>
                    <a:gd name="T94" fmla="*/ 33 w 306"/>
                    <a:gd name="T95" fmla="*/ 2 h 375"/>
                    <a:gd name="T96" fmla="*/ 34 w 306"/>
                    <a:gd name="T97" fmla="*/ 2 h 375"/>
                    <a:gd name="T98" fmla="*/ 35 w 306"/>
                    <a:gd name="T99" fmla="*/ 3 h 375"/>
                    <a:gd name="T100" fmla="*/ 36 w 306"/>
                    <a:gd name="T101" fmla="*/ 4 h 375"/>
                    <a:gd name="T102" fmla="*/ 37 w 306"/>
                    <a:gd name="T103" fmla="*/ 4 h 375"/>
                    <a:gd name="T104" fmla="*/ 37 w 306"/>
                    <a:gd name="T105" fmla="*/ 6 h 375"/>
                    <a:gd name="T106" fmla="*/ 38 w 306"/>
                    <a:gd name="T107" fmla="*/ 6 h 375"/>
                    <a:gd name="T108" fmla="*/ 38 w 306"/>
                    <a:gd name="T109" fmla="*/ 8 h 375"/>
                    <a:gd name="T110" fmla="*/ 38 w 306"/>
                    <a:gd name="T111" fmla="*/ 9 h 375"/>
                    <a:gd name="T112" fmla="*/ 38 w 306"/>
                    <a:gd name="T113" fmla="*/ 10 h 375"/>
                    <a:gd name="T114" fmla="*/ 38 w 306"/>
                    <a:gd name="T115" fmla="*/ 12 h 375"/>
                    <a:gd name="T116" fmla="*/ 38 w 306"/>
                    <a:gd name="T117" fmla="*/ 13 h 375"/>
                    <a:gd name="T118" fmla="*/ 38 w 306"/>
                    <a:gd name="T119" fmla="*/ 47 h 375"/>
                    <a:gd name="T120" fmla="*/ 31 w 306"/>
                    <a:gd name="T121" fmla="*/ 47 h 3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6"/>
                    <a:gd name="T184" fmla="*/ 0 h 375"/>
                    <a:gd name="T185" fmla="*/ 306 w 306"/>
                    <a:gd name="T186" fmla="*/ 375 h 3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6" h="375">
                      <a:moveTo>
                        <a:pt x="248" y="375"/>
                      </a:moveTo>
                      <a:lnTo>
                        <a:pt x="248" y="117"/>
                      </a:lnTo>
                      <a:lnTo>
                        <a:pt x="247" y="102"/>
                      </a:lnTo>
                      <a:lnTo>
                        <a:pt x="245" y="90"/>
                      </a:lnTo>
                      <a:lnTo>
                        <a:pt x="244" y="80"/>
                      </a:lnTo>
                      <a:lnTo>
                        <a:pt x="243" y="73"/>
                      </a:lnTo>
                      <a:lnTo>
                        <a:pt x="239" y="69"/>
                      </a:lnTo>
                      <a:lnTo>
                        <a:pt x="234" y="64"/>
                      </a:lnTo>
                      <a:lnTo>
                        <a:pt x="230" y="61"/>
                      </a:lnTo>
                      <a:lnTo>
                        <a:pt x="226" y="58"/>
                      </a:lnTo>
                      <a:lnTo>
                        <a:pt x="220" y="56"/>
                      </a:lnTo>
                      <a:lnTo>
                        <a:pt x="215" y="55"/>
                      </a:lnTo>
                      <a:lnTo>
                        <a:pt x="210" y="54"/>
                      </a:lnTo>
                      <a:lnTo>
                        <a:pt x="204" y="54"/>
                      </a:lnTo>
                      <a:lnTo>
                        <a:pt x="197" y="55"/>
                      </a:lnTo>
                      <a:lnTo>
                        <a:pt x="189" y="56"/>
                      </a:lnTo>
                      <a:lnTo>
                        <a:pt x="182" y="57"/>
                      </a:lnTo>
                      <a:lnTo>
                        <a:pt x="174" y="59"/>
                      </a:lnTo>
                      <a:lnTo>
                        <a:pt x="167" y="62"/>
                      </a:lnTo>
                      <a:lnTo>
                        <a:pt x="159" y="67"/>
                      </a:lnTo>
                      <a:lnTo>
                        <a:pt x="151" y="72"/>
                      </a:lnTo>
                      <a:lnTo>
                        <a:pt x="142" y="77"/>
                      </a:lnTo>
                      <a:lnTo>
                        <a:pt x="125" y="90"/>
                      </a:lnTo>
                      <a:lnTo>
                        <a:pt x="106" y="107"/>
                      </a:lnTo>
                      <a:lnTo>
                        <a:pt x="85" y="128"/>
                      </a:lnTo>
                      <a:lnTo>
                        <a:pt x="63" y="151"/>
                      </a:lnTo>
                      <a:lnTo>
                        <a:pt x="63" y="375"/>
                      </a:lnTo>
                      <a:lnTo>
                        <a:pt x="0" y="375"/>
                      </a:lnTo>
                      <a:lnTo>
                        <a:pt x="0" y="10"/>
                      </a:lnTo>
                      <a:lnTo>
                        <a:pt x="63" y="10"/>
                      </a:lnTo>
                      <a:lnTo>
                        <a:pt x="63" y="88"/>
                      </a:lnTo>
                      <a:lnTo>
                        <a:pt x="79" y="70"/>
                      </a:lnTo>
                      <a:lnTo>
                        <a:pt x="91" y="56"/>
                      </a:lnTo>
                      <a:lnTo>
                        <a:pt x="102" y="45"/>
                      </a:lnTo>
                      <a:lnTo>
                        <a:pt x="111" y="34"/>
                      </a:lnTo>
                      <a:lnTo>
                        <a:pt x="123" y="26"/>
                      </a:lnTo>
                      <a:lnTo>
                        <a:pt x="135" y="19"/>
                      </a:lnTo>
                      <a:lnTo>
                        <a:pt x="146" y="13"/>
                      </a:lnTo>
                      <a:lnTo>
                        <a:pt x="158" y="9"/>
                      </a:lnTo>
                      <a:lnTo>
                        <a:pt x="171" y="4"/>
                      </a:lnTo>
                      <a:lnTo>
                        <a:pt x="183" y="2"/>
                      </a:lnTo>
                      <a:lnTo>
                        <a:pt x="196" y="1"/>
                      </a:lnTo>
                      <a:lnTo>
                        <a:pt x="209" y="0"/>
                      </a:lnTo>
                      <a:lnTo>
                        <a:pt x="221" y="1"/>
                      </a:lnTo>
                      <a:lnTo>
                        <a:pt x="232" y="2"/>
                      </a:lnTo>
                      <a:lnTo>
                        <a:pt x="243" y="4"/>
                      </a:lnTo>
                      <a:lnTo>
                        <a:pt x="253" y="7"/>
                      </a:lnTo>
                      <a:lnTo>
                        <a:pt x="261" y="11"/>
                      </a:lnTo>
                      <a:lnTo>
                        <a:pt x="270" y="15"/>
                      </a:lnTo>
                      <a:lnTo>
                        <a:pt x="276" y="20"/>
                      </a:lnTo>
                      <a:lnTo>
                        <a:pt x="283" y="26"/>
                      </a:lnTo>
                      <a:lnTo>
                        <a:pt x="289" y="32"/>
                      </a:lnTo>
                      <a:lnTo>
                        <a:pt x="293" y="41"/>
                      </a:lnTo>
                      <a:lnTo>
                        <a:pt x="298" y="48"/>
                      </a:lnTo>
                      <a:lnTo>
                        <a:pt x="301" y="58"/>
                      </a:lnTo>
                      <a:lnTo>
                        <a:pt x="303" y="68"/>
                      </a:lnTo>
                      <a:lnTo>
                        <a:pt x="305" y="78"/>
                      </a:lnTo>
                      <a:lnTo>
                        <a:pt x="306" y="90"/>
                      </a:lnTo>
                      <a:lnTo>
                        <a:pt x="306" y="103"/>
                      </a:lnTo>
                      <a:lnTo>
                        <a:pt x="306" y="375"/>
                      </a:lnTo>
                      <a:lnTo>
                        <a:pt x="248" y="375"/>
                      </a:lnTo>
                      <a:close/>
                    </a:path>
                  </a:pathLst>
                </a:custGeom>
                <a:solidFill>
                  <a:srgbClr val="1F1A17"/>
                </a:solidFill>
                <a:ln w="9525">
                  <a:noFill/>
                  <a:round/>
                  <a:headEnd/>
                  <a:tailEnd/>
                </a:ln>
              </p:spPr>
              <p:txBody>
                <a:bodyPr/>
                <a:lstStyle/>
                <a:p>
                  <a:endParaRPr lang="en-US">
                    <a:latin typeface="Georgia" pitchFamily="18" charset="0"/>
                  </a:endParaRPr>
                </a:p>
              </p:txBody>
            </p:sp>
          </p:grpSp>
          <p:grpSp>
            <p:nvGrpSpPr>
              <p:cNvPr id="15" name="Group 115"/>
              <p:cNvGrpSpPr>
                <a:grpSpLocks/>
              </p:cNvGrpSpPr>
              <p:nvPr/>
            </p:nvGrpSpPr>
            <p:grpSpPr bwMode="auto">
              <a:xfrm>
                <a:off x="8248" y="9073"/>
                <a:ext cx="1602" cy="391"/>
                <a:chOff x="8248" y="9073"/>
                <a:chExt cx="1602" cy="391"/>
              </a:xfrm>
            </p:grpSpPr>
            <p:sp>
              <p:nvSpPr>
                <p:cNvPr id="21571" name="Freeform 116"/>
                <p:cNvSpPr>
                  <a:spLocks noEditPoints="1"/>
                </p:cNvSpPr>
                <p:nvPr/>
              </p:nvSpPr>
              <p:spPr bwMode="auto">
                <a:xfrm>
                  <a:off x="8248" y="9179"/>
                  <a:ext cx="148" cy="193"/>
                </a:xfrm>
                <a:custGeom>
                  <a:avLst/>
                  <a:gdLst>
                    <a:gd name="T0" fmla="*/ 7 w 297"/>
                    <a:gd name="T1" fmla="*/ 32 h 385"/>
                    <a:gd name="T2" fmla="*/ 7 w 297"/>
                    <a:gd name="T3" fmla="*/ 36 h 385"/>
                    <a:gd name="T4" fmla="*/ 8 w 297"/>
                    <a:gd name="T5" fmla="*/ 39 h 385"/>
                    <a:gd name="T6" fmla="*/ 10 w 297"/>
                    <a:gd name="T7" fmla="*/ 41 h 385"/>
                    <a:gd name="T8" fmla="*/ 14 w 297"/>
                    <a:gd name="T9" fmla="*/ 42 h 385"/>
                    <a:gd name="T10" fmla="*/ 18 w 297"/>
                    <a:gd name="T11" fmla="*/ 41 h 385"/>
                    <a:gd name="T12" fmla="*/ 23 w 297"/>
                    <a:gd name="T13" fmla="*/ 37 h 385"/>
                    <a:gd name="T14" fmla="*/ 35 w 297"/>
                    <a:gd name="T15" fmla="*/ 49 h 385"/>
                    <a:gd name="T16" fmla="*/ 30 w 297"/>
                    <a:gd name="T17" fmla="*/ 48 h 385"/>
                    <a:gd name="T18" fmla="*/ 28 w 297"/>
                    <a:gd name="T19" fmla="*/ 47 h 385"/>
                    <a:gd name="T20" fmla="*/ 27 w 297"/>
                    <a:gd name="T21" fmla="*/ 46 h 385"/>
                    <a:gd name="T22" fmla="*/ 26 w 297"/>
                    <a:gd name="T23" fmla="*/ 44 h 385"/>
                    <a:gd name="T24" fmla="*/ 25 w 297"/>
                    <a:gd name="T25" fmla="*/ 44 h 385"/>
                    <a:gd name="T26" fmla="*/ 21 w 297"/>
                    <a:gd name="T27" fmla="*/ 46 h 385"/>
                    <a:gd name="T28" fmla="*/ 18 w 297"/>
                    <a:gd name="T29" fmla="*/ 48 h 385"/>
                    <a:gd name="T30" fmla="*/ 14 w 297"/>
                    <a:gd name="T31" fmla="*/ 48 h 385"/>
                    <a:gd name="T32" fmla="*/ 10 w 297"/>
                    <a:gd name="T33" fmla="*/ 49 h 385"/>
                    <a:gd name="T34" fmla="*/ 7 w 297"/>
                    <a:gd name="T35" fmla="*/ 48 h 385"/>
                    <a:gd name="T36" fmla="*/ 4 w 297"/>
                    <a:gd name="T37" fmla="*/ 46 h 385"/>
                    <a:gd name="T38" fmla="*/ 1 w 297"/>
                    <a:gd name="T39" fmla="*/ 43 h 385"/>
                    <a:gd name="T40" fmla="*/ 0 w 297"/>
                    <a:gd name="T41" fmla="*/ 40 h 385"/>
                    <a:gd name="T42" fmla="*/ 0 w 297"/>
                    <a:gd name="T43" fmla="*/ 36 h 385"/>
                    <a:gd name="T44" fmla="*/ 0 w 297"/>
                    <a:gd name="T45" fmla="*/ 33 h 385"/>
                    <a:gd name="T46" fmla="*/ 1 w 297"/>
                    <a:gd name="T47" fmla="*/ 30 h 385"/>
                    <a:gd name="T48" fmla="*/ 2 w 297"/>
                    <a:gd name="T49" fmla="*/ 27 h 385"/>
                    <a:gd name="T50" fmla="*/ 5 w 297"/>
                    <a:gd name="T51" fmla="*/ 25 h 385"/>
                    <a:gd name="T52" fmla="*/ 8 w 297"/>
                    <a:gd name="T53" fmla="*/ 24 h 385"/>
                    <a:gd name="T54" fmla="*/ 26 w 297"/>
                    <a:gd name="T55" fmla="*/ 12 h 385"/>
                    <a:gd name="T56" fmla="*/ 25 w 297"/>
                    <a:gd name="T57" fmla="*/ 10 h 385"/>
                    <a:gd name="T58" fmla="*/ 24 w 297"/>
                    <a:gd name="T59" fmla="*/ 8 h 385"/>
                    <a:gd name="T60" fmla="*/ 23 w 297"/>
                    <a:gd name="T61" fmla="*/ 7 h 385"/>
                    <a:gd name="T62" fmla="*/ 21 w 297"/>
                    <a:gd name="T63" fmla="*/ 6 h 385"/>
                    <a:gd name="T64" fmla="*/ 15 w 297"/>
                    <a:gd name="T65" fmla="*/ 6 h 385"/>
                    <a:gd name="T66" fmla="*/ 11 w 297"/>
                    <a:gd name="T67" fmla="*/ 7 h 385"/>
                    <a:gd name="T68" fmla="*/ 10 w 297"/>
                    <a:gd name="T69" fmla="*/ 9 h 385"/>
                    <a:gd name="T70" fmla="*/ 10 w 297"/>
                    <a:gd name="T71" fmla="*/ 12 h 385"/>
                    <a:gd name="T72" fmla="*/ 1 w 297"/>
                    <a:gd name="T73" fmla="*/ 11 h 385"/>
                    <a:gd name="T74" fmla="*/ 2 w 297"/>
                    <a:gd name="T75" fmla="*/ 8 h 385"/>
                    <a:gd name="T76" fmla="*/ 4 w 297"/>
                    <a:gd name="T77" fmla="*/ 5 h 385"/>
                    <a:gd name="T78" fmla="*/ 7 w 297"/>
                    <a:gd name="T79" fmla="*/ 3 h 385"/>
                    <a:gd name="T80" fmla="*/ 11 w 297"/>
                    <a:gd name="T81" fmla="*/ 1 h 385"/>
                    <a:gd name="T82" fmla="*/ 16 w 297"/>
                    <a:gd name="T83" fmla="*/ 1 h 385"/>
                    <a:gd name="T84" fmla="*/ 22 w 297"/>
                    <a:gd name="T85" fmla="*/ 1 h 385"/>
                    <a:gd name="T86" fmla="*/ 26 w 297"/>
                    <a:gd name="T87" fmla="*/ 2 h 385"/>
                    <a:gd name="T88" fmla="*/ 29 w 297"/>
                    <a:gd name="T89" fmla="*/ 4 h 385"/>
                    <a:gd name="T90" fmla="*/ 31 w 297"/>
                    <a:gd name="T91" fmla="*/ 6 h 385"/>
                    <a:gd name="T92" fmla="*/ 33 w 297"/>
                    <a:gd name="T93" fmla="*/ 9 h 385"/>
                    <a:gd name="T94" fmla="*/ 33 w 297"/>
                    <a:gd name="T95" fmla="*/ 36 h 385"/>
                    <a:gd name="T96" fmla="*/ 34 w 297"/>
                    <a:gd name="T97" fmla="*/ 41 h 385"/>
                    <a:gd name="T98" fmla="*/ 35 w 297"/>
                    <a:gd name="T99" fmla="*/ 42 h 3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7"/>
                    <a:gd name="T151" fmla="*/ 0 h 385"/>
                    <a:gd name="T152" fmla="*/ 297 w 297"/>
                    <a:gd name="T153" fmla="*/ 385 h 3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7" h="385">
                      <a:moveTo>
                        <a:pt x="209" y="210"/>
                      </a:moveTo>
                      <a:lnTo>
                        <a:pt x="67" y="243"/>
                      </a:lnTo>
                      <a:lnTo>
                        <a:pt x="62" y="256"/>
                      </a:lnTo>
                      <a:lnTo>
                        <a:pt x="59" y="265"/>
                      </a:lnTo>
                      <a:lnTo>
                        <a:pt x="58" y="273"/>
                      </a:lnTo>
                      <a:lnTo>
                        <a:pt x="58" y="283"/>
                      </a:lnTo>
                      <a:lnTo>
                        <a:pt x="59" y="292"/>
                      </a:lnTo>
                      <a:lnTo>
                        <a:pt x="62" y="302"/>
                      </a:lnTo>
                      <a:lnTo>
                        <a:pt x="65" y="311"/>
                      </a:lnTo>
                      <a:lnTo>
                        <a:pt x="72" y="318"/>
                      </a:lnTo>
                      <a:lnTo>
                        <a:pt x="78" y="324"/>
                      </a:lnTo>
                      <a:lnTo>
                        <a:pt x="87" y="328"/>
                      </a:lnTo>
                      <a:lnTo>
                        <a:pt x="96" y="330"/>
                      </a:lnTo>
                      <a:lnTo>
                        <a:pt x="107" y="331"/>
                      </a:lnTo>
                      <a:lnTo>
                        <a:pt x="118" y="331"/>
                      </a:lnTo>
                      <a:lnTo>
                        <a:pt x="127" y="329"/>
                      </a:lnTo>
                      <a:lnTo>
                        <a:pt x="138" y="326"/>
                      </a:lnTo>
                      <a:lnTo>
                        <a:pt x="149" y="321"/>
                      </a:lnTo>
                      <a:lnTo>
                        <a:pt x="161" y="315"/>
                      </a:lnTo>
                      <a:lnTo>
                        <a:pt x="174" y="306"/>
                      </a:lnTo>
                      <a:lnTo>
                        <a:pt x="191" y="296"/>
                      </a:lnTo>
                      <a:lnTo>
                        <a:pt x="209" y="283"/>
                      </a:lnTo>
                      <a:lnTo>
                        <a:pt x="209" y="210"/>
                      </a:lnTo>
                      <a:close/>
                      <a:moveTo>
                        <a:pt x="282" y="385"/>
                      </a:moveTo>
                      <a:lnTo>
                        <a:pt x="264" y="384"/>
                      </a:lnTo>
                      <a:lnTo>
                        <a:pt x="251" y="381"/>
                      </a:lnTo>
                      <a:lnTo>
                        <a:pt x="244" y="380"/>
                      </a:lnTo>
                      <a:lnTo>
                        <a:pt x="239" y="378"/>
                      </a:lnTo>
                      <a:lnTo>
                        <a:pt x="233" y="376"/>
                      </a:lnTo>
                      <a:lnTo>
                        <a:pt x="229" y="373"/>
                      </a:lnTo>
                      <a:lnTo>
                        <a:pt x="226" y="370"/>
                      </a:lnTo>
                      <a:lnTo>
                        <a:pt x="223" y="366"/>
                      </a:lnTo>
                      <a:lnTo>
                        <a:pt x="219" y="362"/>
                      </a:lnTo>
                      <a:lnTo>
                        <a:pt x="217" y="358"/>
                      </a:lnTo>
                      <a:lnTo>
                        <a:pt x="216" y="354"/>
                      </a:lnTo>
                      <a:lnTo>
                        <a:pt x="214" y="348"/>
                      </a:lnTo>
                      <a:lnTo>
                        <a:pt x="214" y="342"/>
                      </a:lnTo>
                      <a:lnTo>
                        <a:pt x="214" y="336"/>
                      </a:lnTo>
                      <a:lnTo>
                        <a:pt x="201" y="346"/>
                      </a:lnTo>
                      <a:lnTo>
                        <a:pt x="191" y="355"/>
                      </a:lnTo>
                      <a:lnTo>
                        <a:pt x="182" y="361"/>
                      </a:lnTo>
                      <a:lnTo>
                        <a:pt x="174" y="365"/>
                      </a:lnTo>
                      <a:lnTo>
                        <a:pt x="166" y="371"/>
                      </a:lnTo>
                      <a:lnTo>
                        <a:pt x="156" y="374"/>
                      </a:lnTo>
                      <a:lnTo>
                        <a:pt x="146" y="378"/>
                      </a:lnTo>
                      <a:lnTo>
                        <a:pt x="136" y="380"/>
                      </a:lnTo>
                      <a:lnTo>
                        <a:pt x="126" y="382"/>
                      </a:lnTo>
                      <a:lnTo>
                        <a:pt x="116" y="384"/>
                      </a:lnTo>
                      <a:lnTo>
                        <a:pt x="106" y="385"/>
                      </a:lnTo>
                      <a:lnTo>
                        <a:pt x="97" y="385"/>
                      </a:lnTo>
                      <a:lnTo>
                        <a:pt x="87" y="385"/>
                      </a:lnTo>
                      <a:lnTo>
                        <a:pt x="76" y="382"/>
                      </a:lnTo>
                      <a:lnTo>
                        <a:pt x="66" y="380"/>
                      </a:lnTo>
                      <a:lnTo>
                        <a:pt x="57" y="377"/>
                      </a:lnTo>
                      <a:lnTo>
                        <a:pt x="48" y="374"/>
                      </a:lnTo>
                      <a:lnTo>
                        <a:pt x="41" y="370"/>
                      </a:lnTo>
                      <a:lnTo>
                        <a:pt x="33" y="364"/>
                      </a:lnTo>
                      <a:lnTo>
                        <a:pt x="27" y="358"/>
                      </a:lnTo>
                      <a:lnTo>
                        <a:pt x="20" y="351"/>
                      </a:lnTo>
                      <a:lnTo>
                        <a:pt x="15" y="344"/>
                      </a:lnTo>
                      <a:lnTo>
                        <a:pt x="11" y="335"/>
                      </a:lnTo>
                      <a:lnTo>
                        <a:pt x="6" y="327"/>
                      </a:lnTo>
                      <a:lnTo>
                        <a:pt x="4" y="318"/>
                      </a:lnTo>
                      <a:lnTo>
                        <a:pt x="2" y="309"/>
                      </a:lnTo>
                      <a:lnTo>
                        <a:pt x="0" y="298"/>
                      </a:lnTo>
                      <a:lnTo>
                        <a:pt x="0" y="287"/>
                      </a:lnTo>
                      <a:lnTo>
                        <a:pt x="0" y="277"/>
                      </a:lnTo>
                      <a:lnTo>
                        <a:pt x="1" y="268"/>
                      </a:lnTo>
                      <a:lnTo>
                        <a:pt x="2" y="259"/>
                      </a:lnTo>
                      <a:lnTo>
                        <a:pt x="4" y="251"/>
                      </a:lnTo>
                      <a:lnTo>
                        <a:pt x="7" y="243"/>
                      </a:lnTo>
                      <a:lnTo>
                        <a:pt x="11" y="236"/>
                      </a:lnTo>
                      <a:lnTo>
                        <a:pt x="14" y="228"/>
                      </a:lnTo>
                      <a:lnTo>
                        <a:pt x="18" y="222"/>
                      </a:lnTo>
                      <a:lnTo>
                        <a:pt x="23" y="215"/>
                      </a:lnTo>
                      <a:lnTo>
                        <a:pt x="30" y="210"/>
                      </a:lnTo>
                      <a:lnTo>
                        <a:pt x="36" y="205"/>
                      </a:lnTo>
                      <a:lnTo>
                        <a:pt x="43" y="199"/>
                      </a:lnTo>
                      <a:lnTo>
                        <a:pt x="50" y="195"/>
                      </a:lnTo>
                      <a:lnTo>
                        <a:pt x="59" y="192"/>
                      </a:lnTo>
                      <a:lnTo>
                        <a:pt x="67" y="189"/>
                      </a:lnTo>
                      <a:lnTo>
                        <a:pt x="78" y="185"/>
                      </a:lnTo>
                      <a:lnTo>
                        <a:pt x="209" y="156"/>
                      </a:lnTo>
                      <a:lnTo>
                        <a:pt x="209" y="93"/>
                      </a:lnTo>
                      <a:lnTo>
                        <a:pt x="209" y="87"/>
                      </a:lnTo>
                      <a:lnTo>
                        <a:pt x="208" y="81"/>
                      </a:lnTo>
                      <a:lnTo>
                        <a:pt x="207" y="76"/>
                      </a:lnTo>
                      <a:lnTo>
                        <a:pt x="204" y="71"/>
                      </a:lnTo>
                      <a:lnTo>
                        <a:pt x="201" y="66"/>
                      </a:lnTo>
                      <a:lnTo>
                        <a:pt x="198" y="62"/>
                      </a:lnTo>
                      <a:lnTo>
                        <a:pt x="195" y="59"/>
                      </a:lnTo>
                      <a:lnTo>
                        <a:pt x="191" y="56"/>
                      </a:lnTo>
                      <a:lnTo>
                        <a:pt x="186" y="52"/>
                      </a:lnTo>
                      <a:lnTo>
                        <a:pt x="180" y="50"/>
                      </a:lnTo>
                      <a:lnTo>
                        <a:pt x="174" y="48"/>
                      </a:lnTo>
                      <a:lnTo>
                        <a:pt x="168" y="47"/>
                      </a:lnTo>
                      <a:lnTo>
                        <a:pt x="153" y="45"/>
                      </a:lnTo>
                      <a:lnTo>
                        <a:pt x="136" y="44"/>
                      </a:lnTo>
                      <a:lnTo>
                        <a:pt x="122" y="45"/>
                      </a:lnTo>
                      <a:lnTo>
                        <a:pt x="111" y="46"/>
                      </a:lnTo>
                      <a:lnTo>
                        <a:pt x="102" y="48"/>
                      </a:lnTo>
                      <a:lnTo>
                        <a:pt x="94" y="52"/>
                      </a:lnTo>
                      <a:lnTo>
                        <a:pt x="89" y="57"/>
                      </a:lnTo>
                      <a:lnTo>
                        <a:pt x="86" y="62"/>
                      </a:lnTo>
                      <a:lnTo>
                        <a:pt x="83" y="70"/>
                      </a:lnTo>
                      <a:lnTo>
                        <a:pt x="82" y="78"/>
                      </a:lnTo>
                      <a:lnTo>
                        <a:pt x="82" y="84"/>
                      </a:lnTo>
                      <a:lnTo>
                        <a:pt x="82" y="93"/>
                      </a:lnTo>
                      <a:lnTo>
                        <a:pt x="25" y="103"/>
                      </a:lnTo>
                      <a:lnTo>
                        <a:pt x="17" y="91"/>
                      </a:lnTo>
                      <a:lnTo>
                        <a:pt x="14" y="82"/>
                      </a:lnTo>
                      <a:lnTo>
                        <a:pt x="15" y="74"/>
                      </a:lnTo>
                      <a:lnTo>
                        <a:pt x="17" y="65"/>
                      </a:lnTo>
                      <a:lnTo>
                        <a:pt x="20" y="58"/>
                      </a:lnTo>
                      <a:lnTo>
                        <a:pt x="23" y="49"/>
                      </a:lnTo>
                      <a:lnTo>
                        <a:pt x="29" y="43"/>
                      </a:lnTo>
                      <a:lnTo>
                        <a:pt x="35" y="35"/>
                      </a:lnTo>
                      <a:lnTo>
                        <a:pt x="43" y="29"/>
                      </a:lnTo>
                      <a:lnTo>
                        <a:pt x="51" y="24"/>
                      </a:lnTo>
                      <a:lnTo>
                        <a:pt x="61" y="18"/>
                      </a:lnTo>
                      <a:lnTo>
                        <a:pt x="71" y="14"/>
                      </a:lnTo>
                      <a:lnTo>
                        <a:pt x="82" y="10"/>
                      </a:lnTo>
                      <a:lnTo>
                        <a:pt x="94" y="6"/>
                      </a:lnTo>
                      <a:lnTo>
                        <a:pt x="107" y="4"/>
                      </a:lnTo>
                      <a:lnTo>
                        <a:pt x="121" y="2"/>
                      </a:lnTo>
                      <a:lnTo>
                        <a:pt x="135" y="1"/>
                      </a:lnTo>
                      <a:lnTo>
                        <a:pt x="151" y="0"/>
                      </a:lnTo>
                      <a:lnTo>
                        <a:pt x="164" y="1"/>
                      </a:lnTo>
                      <a:lnTo>
                        <a:pt x="177" y="2"/>
                      </a:lnTo>
                      <a:lnTo>
                        <a:pt x="188" y="4"/>
                      </a:lnTo>
                      <a:lnTo>
                        <a:pt x="199" y="6"/>
                      </a:lnTo>
                      <a:lnTo>
                        <a:pt x="210" y="10"/>
                      </a:lnTo>
                      <a:lnTo>
                        <a:pt x="219" y="14"/>
                      </a:lnTo>
                      <a:lnTo>
                        <a:pt x="228" y="19"/>
                      </a:lnTo>
                      <a:lnTo>
                        <a:pt x="237" y="25"/>
                      </a:lnTo>
                      <a:lnTo>
                        <a:pt x="243" y="31"/>
                      </a:lnTo>
                      <a:lnTo>
                        <a:pt x="249" y="37"/>
                      </a:lnTo>
                      <a:lnTo>
                        <a:pt x="255" y="45"/>
                      </a:lnTo>
                      <a:lnTo>
                        <a:pt x="259" y="54"/>
                      </a:lnTo>
                      <a:lnTo>
                        <a:pt x="262" y="62"/>
                      </a:lnTo>
                      <a:lnTo>
                        <a:pt x="266" y="72"/>
                      </a:lnTo>
                      <a:lnTo>
                        <a:pt x="267" y="82"/>
                      </a:lnTo>
                      <a:lnTo>
                        <a:pt x="268" y="93"/>
                      </a:lnTo>
                      <a:lnTo>
                        <a:pt x="268" y="287"/>
                      </a:lnTo>
                      <a:lnTo>
                        <a:pt x="268" y="316"/>
                      </a:lnTo>
                      <a:lnTo>
                        <a:pt x="269" y="320"/>
                      </a:lnTo>
                      <a:lnTo>
                        <a:pt x="272" y="322"/>
                      </a:lnTo>
                      <a:lnTo>
                        <a:pt x="275" y="326"/>
                      </a:lnTo>
                      <a:lnTo>
                        <a:pt x="278" y="328"/>
                      </a:lnTo>
                      <a:lnTo>
                        <a:pt x="286" y="332"/>
                      </a:lnTo>
                      <a:lnTo>
                        <a:pt x="297" y="336"/>
                      </a:lnTo>
                      <a:lnTo>
                        <a:pt x="282" y="385"/>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72" name="Freeform 117"/>
                <p:cNvSpPr>
                  <a:spLocks/>
                </p:cNvSpPr>
                <p:nvPr/>
              </p:nvSpPr>
              <p:spPr bwMode="auto">
                <a:xfrm>
                  <a:off x="8452" y="9179"/>
                  <a:ext cx="153" cy="188"/>
                </a:xfrm>
                <a:custGeom>
                  <a:avLst/>
                  <a:gdLst>
                    <a:gd name="T0" fmla="*/ 31 w 306"/>
                    <a:gd name="T1" fmla="*/ 47 h 375"/>
                    <a:gd name="T2" fmla="*/ 31 w 306"/>
                    <a:gd name="T3" fmla="*/ 15 h 375"/>
                    <a:gd name="T4" fmla="*/ 30 w 306"/>
                    <a:gd name="T5" fmla="*/ 13 h 375"/>
                    <a:gd name="T6" fmla="*/ 30 w 306"/>
                    <a:gd name="T7" fmla="*/ 12 h 375"/>
                    <a:gd name="T8" fmla="*/ 30 w 306"/>
                    <a:gd name="T9" fmla="*/ 10 h 375"/>
                    <a:gd name="T10" fmla="*/ 29 w 306"/>
                    <a:gd name="T11" fmla="*/ 10 h 375"/>
                    <a:gd name="T12" fmla="*/ 29 w 306"/>
                    <a:gd name="T13" fmla="*/ 9 h 375"/>
                    <a:gd name="T14" fmla="*/ 29 w 306"/>
                    <a:gd name="T15" fmla="*/ 8 h 375"/>
                    <a:gd name="T16" fmla="*/ 28 w 306"/>
                    <a:gd name="T17" fmla="*/ 8 h 375"/>
                    <a:gd name="T18" fmla="*/ 28 w 306"/>
                    <a:gd name="T19" fmla="*/ 8 h 375"/>
                    <a:gd name="T20" fmla="*/ 27 w 306"/>
                    <a:gd name="T21" fmla="*/ 7 h 375"/>
                    <a:gd name="T22" fmla="*/ 26 w 306"/>
                    <a:gd name="T23" fmla="*/ 7 h 375"/>
                    <a:gd name="T24" fmla="*/ 26 w 306"/>
                    <a:gd name="T25" fmla="*/ 7 h 375"/>
                    <a:gd name="T26" fmla="*/ 25 w 306"/>
                    <a:gd name="T27" fmla="*/ 7 h 375"/>
                    <a:gd name="T28" fmla="*/ 24 w 306"/>
                    <a:gd name="T29" fmla="*/ 7 h 375"/>
                    <a:gd name="T30" fmla="*/ 23 w 306"/>
                    <a:gd name="T31" fmla="*/ 7 h 375"/>
                    <a:gd name="T32" fmla="*/ 22 w 306"/>
                    <a:gd name="T33" fmla="*/ 8 h 375"/>
                    <a:gd name="T34" fmla="*/ 21 w 306"/>
                    <a:gd name="T35" fmla="*/ 8 h 375"/>
                    <a:gd name="T36" fmla="*/ 20 w 306"/>
                    <a:gd name="T37" fmla="*/ 8 h 375"/>
                    <a:gd name="T38" fmla="*/ 20 w 306"/>
                    <a:gd name="T39" fmla="*/ 9 h 375"/>
                    <a:gd name="T40" fmla="*/ 19 w 306"/>
                    <a:gd name="T41" fmla="*/ 9 h 375"/>
                    <a:gd name="T42" fmla="*/ 18 w 306"/>
                    <a:gd name="T43" fmla="*/ 10 h 375"/>
                    <a:gd name="T44" fmla="*/ 15 w 306"/>
                    <a:gd name="T45" fmla="*/ 12 h 375"/>
                    <a:gd name="T46" fmla="*/ 13 w 306"/>
                    <a:gd name="T47" fmla="*/ 14 h 375"/>
                    <a:gd name="T48" fmla="*/ 10 w 306"/>
                    <a:gd name="T49" fmla="*/ 16 h 375"/>
                    <a:gd name="T50" fmla="*/ 7 w 306"/>
                    <a:gd name="T51" fmla="*/ 19 h 375"/>
                    <a:gd name="T52" fmla="*/ 7 w 306"/>
                    <a:gd name="T53" fmla="*/ 47 h 375"/>
                    <a:gd name="T54" fmla="*/ 0 w 306"/>
                    <a:gd name="T55" fmla="*/ 47 h 375"/>
                    <a:gd name="T56" fmla="*/ 0 w 306"/>
                    <a:gd name="T57" fmla="*/ 2 h 375"/>
                    <a:gd name="T58" fmla="*/ 7 w 306"/>
                    <a:gd name="T59" fmla="*/ 2 h 375"/>
                    <a:gd name="T60" fmla="*/ 7 w 306"/>
                    <a:gd name="T61" fmla="*/ 11 h 375"/>
                    <a:gd name="T62" fmla="*/ 10 w 306"/>
                    <a:gd name="T63" fmla="*/ 9 h 375"/>
                    <a:gd name="T64" fmla="*/ 11 w 306"/>
                    <a:gd name="T65" fmla="*/ 7 h 375"/>
                    <a:gd name="T66" fmla="*/ 12 w 306"/>
                    <a:gd name="T67" fmla="*/ 6 h 375"/>
                    <a:gd name="T68" fmla="*/ 14 w 306"/>
                    <a:gd name="T69" fmla="*/ 5 h 375"/>
                    <a:gd name="T70" fmla="*/ 15 w 306"/>
                    <a:gd name="T71" fmla="*/ 4 h 375"/>
                    <a:gd name="T72" fmla="*/ 17 w 306"/>
                    <a:gd name="T73" fmla="*/ 3 h 375"/>
                    <a:gd name="T74" fmla="*/ 19 w 306"/>
                    <a:gd name="T75" fmla="*/ 2 h 375"/>
                    <a:gd name="T76" fmla="*/ 19 w 306"/>
                    <a:gd name="T77" fmla="*/ 2 h 375"/>
                    <a:gd name="T78" fmla="*/ 21 w 306"/>
                    <a:gd name="T79" fmla="*/ 1 h 375"/>
                    <a:gd name="T80" fmla="*/ 23 w 306"/>
                    <a:gd name="T81" fmla="*/ 1 h 375"/>
                    <a:gd name="T82" fmla="*/ 24 w 306"/>
                    <a:gd name="T83" fmla="*/ 1 h 375"/>
                    <a:gd name="T84" fmla="*/ 26 w 306"/>
                    <a:gd name="T85" fmla="*/ 0 h 375"/>
                    <a:gd name="T86" fmla="*/ 27 w 306"/>
                    <a:gd name="T87" fmla="*/ 1 h 375"/>
                    <a:gd name="T88" fmla="*/ 29 w 306"/>
                    <a:gd name="T89" fmla="*/ 1 h 375"/>
                    <a:gd name="T90" fmla="*/ 30 w 306"/>
                    <a:gd name="T91" fmla="*/ 1 h 375"/>
                    <a:gd name="T92" fmla="*/ 31 w 306"/>
                    <a:gd name="T93" fmla="*/ 1 h 375"/>
                    <a:gd name="T94" fmla="*/ 33 w 306"/>
                    <a:gd name="T95" fmla="*/ 2 h 375"/>
                    <a:gd name="T96" fmla="*/ 34 w 306"/>
                    <a:gd name="T97" fmla="*/ 2 h 375"/>
                    <a:gd name="T98" fmla="*/ 35 w 306"/>
                    <a:gd name="T99" fmla="*/ 3 h 375"/>
                    <a:gd name="T100" fmla="*/ 36 w 306"/>
                    <a:gd name="T101" fmla="*/ 4 h 375"/>
                    <a:gd name="T102" fmla="*/ 37 w 306"/>
                    <a:gd name="T103" fmla="*/ 5 h 375"/>
                    <a:gd name="T104" fmla="*/ 37 w 306"/>
                    <a:gd name="T105" fmla="*/ 6 h 375"/>
                    <a:gd name="T106" fmla="*/ 38 w 306"/>
                    <a:gd name="T107" fmla="*/ 6 h 375"/>
                    <a:gd name="T108" fmla="*/ 38 w 306"/>
                    <a:gd name="T109" fmla="*/ 8 h 375"/>
                    <a:gd name="T110" fmla="*/ 38 w 306"/>
                    <a:gd name="T111" fmla="*/ 9 h 375"/>
                    <a:gd name="T112" fmla="*/ 38 w 306"/>
                    <a:gd name="T113" fmla="*/ 10 h 375"/>
                    <a:gd name="T114" fmla="*/ 38 w 306"/>
                    <a:gd name="T115" fmla="*/ 12 h 375"/>
                    <a:gd name="T116" fmla="*/ 38 w 306"/>
                    <a:gd name="T117" fmla="*/ 13 h 375"/>
                    <a:gd name="T118" fmla="*/ 38 w 306"/>
                    <a:gd name="T119" fmla="*/ 47 h 375"/>
                    <a:gd name="T120" fmla="*/ 31 w 306"/>
                    <a:gd name="T121" fmla="*/ 47 h 3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6"/>
                    <a:gd name="T184" fmla="*/ 0 h 375"/>
                    <a:gd name="T185" fmla="*/ 306 w 306"/>
                    <a:gd name="T186" fmla="*/ 375 h 3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6" h="375">
                      <a:moveTo>
                        <a:pt x="248" y="375"/>
                      </a:moveTo>
                      <a:lnTo>
                        <a:pt x="248" y="117"/>
                      </a:lnTo>
                      <a:lnTo>
                        <a:pt x="247" y="102"/>
                      </a:lnTo>
                      <a:lnTo>
                        <a:pt x="245" y="90"/>
                      </a:lnTo>
                      <a:lnTo>
                        <a:pt x="242" y="80"/>
                      </a:lnTo>
                      <a:lnTo>
                        <a:pt x="239" y="73"/>
                      </a:lnTo>
                      <a:lnTo>
                        <a:pt x="237" y="69"/>
                      </a:lnTo>
                      <a:lnTo>
                        <a:pt x="233" y="64"/>
                      </a:lnTo>
                      <a:lnTo>
                        <a:pt x="229" y="61"/>
                      </a:lnTo>
                      <a:lnTo>
                        <a:pt x="225" y="58"/>
                      </a:lnTo>
                      <a:lnTo>
                        <a:pt x="221" y="56"/>
                      </a:lnTo>
                      <a:lnTo>
                        <a:pt x="215" y="55"/>
                      </a:lnTo>
                      <a:lnTo>
                        <a:pt x="210" y="54"/>
                      </a:lnTo>
                      <a:lnTo>
                        <a:pt x="205" y="54"/>
                      </a:lnTo>
                      <a:lnTo>
                        <a:pt x="197" y="55"/>
                      </a:lnTo>
                      <a:lnTo>
                        <a:pt x="190" y="56"/>
                      </a:lnTo>
                      <a:lnTo>
                        <a:pt x="182" y="57"/>
                      </a:lnTo>
                      <a:lnTo>
                        <a:pt x="175" y="60"/>
                      </a:lnTo>
                      <a:lnTo>
                        <a:pt x="167" y="63"/>
                      </a:lnTo>
                      <a:lnTo>
                        <a:pt x="160" y="66"/>
                      </a:lnTo>
                      <a:lnTo>
                        <a:pt x="151" y="72"/>
                      </a:lnTo>
                      <a:lnTo>
                        <a:pt x="143" y="77"/>
                      </a:lnTo>
                      <a:lnTo>
                        <a:pt x="125" y="90"/>
                      </a:lnTo>
                      <a:lnTo>
                        <a:pt x="107" y="107"/>
                      </a:lnTo>
                      <a:lnTo>
                        <a:pt x="86" y="127"/>
                      </a:lnTo>
                      <a:lnTo>
                        <a:pt x="63" y="151"/>
                      </a:lnTo>
                      <a:lnTo>
                        <a:pt x="63" y="375"/>
                      </a:lnTo>
                      <a:lnTo>
                        <a:pt x="0" y="375"/>
                      </a:lnTo>
                      <a:lnTo>
                        <a:pt x="0" y="10"/>
                      </a:lnTo>
                      <a:lnTo>
                        <a:pt x="63" y="10"/>
                      </a:lnTo>
                      <a:lnTo>
                        <a:pt x="63" y="88"/>
                      </a:lnTo>
                      <a:lnTo>
                        <a:pt x="78" y="70"/>
                      </a:lnTo>
                      <a:lnTo>
                        <a:pt x="90" y="56"/>
                      </a:lnTo>
                      <a:lnTo>
                        <a:pt x="100" y="45"/>
                      </a:lnTo>
                      <a:lnTo>
                        <a:pt x="112" y="34"/>
                      </a:lnTo>
                      <a:lnTo>
                        <a:pt x="123" y="26"/>
                      </a:lnTo>
                      <a:lnTo>
                        <a:pt x="135" y="19"/>
                      </a:lnTo>
                      <a:lnTo>
                        <a:pt x="147" y="13"/>
                      </a:lnTo>
                      <a:lnTo>
                        <a:pt x="158" y="9"/>
                      </a:lnTo>
                      <a:lnTo>
                        <a:pt x="171" y="4"/>
                      </a:lnTo>
                      <a:lnTo>
                        <a:pt x="184" y="2"/>
                      </a:lnTo>
                      <a:lnTo>
                        <a:pt x="197" y="1"/>
                      </a:lnTo>
                      <a:lnTo>
                        <a:pt x="209" y="0"/>
                      </a:lnTo>
                      <a:lnTo>
                        <a:pt x="222" y="1"/>
                      </a:lnTo>
                      <a:lnTo>
                        <a:pt x="233" y="2"/>
                      </a:lnTo>
                      <a:lnTo>
                        <a:pt x="243" y="4"/>
                      </a:lnTo>
                      <a:lnTo>
                        <a:pt x="253" y="6"/>
                      </a:lnTo>
                      <a:lnTo>
                        <a:pt x="262" y="11"/>
                      </a:lnTo>
                      <a:lnTo>
                        <a:pt x="270" y="15"/>
                      </a:lnTo>
                      <a:lnTo>
                        <a:pt x="277" y="20"/>
                      </a:lnTo>
                      <a:lnTo>
                        <a:pt x="284" y="26"/>
                      </a:lnTo>
                      <a:lnTo>
                        <a:pt x="289" y="33"/>
                      </a:lnTo>
                      <a:lnTo>
                        <a:pt x="293" y="41"/>
                      </a:lnTo>
                      <a:lnTo>
                        <a:pt x="298" y="48"/>
                      </a:lnTo>
                      <a:lnTo>
                        <a:pt x="301" y="58"/>
                      </a:lnTo>
                      <a:lnTo>
                        <a:pt x="303" y="67"/>
                      </a:lnTo>
                      <a:lnTo>
                        <a:pt x="305" y="78"/>
                      </a:lnTo>
                      <a:lnTo>
                        <a:pt x="306" y="90"/>
                      </a:lnTo>
                      <a:lnTo>
                        <a:pt x="306" y="103"/>
                      </a:lnTo>
                      <a:lnTo>
                        <a:pt x="306" y="375"/>
                      </a:lnTo>
                      <a:lnTo>
                        <a:pt x="248" y="375"/>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73" name="Freeform 118"/>
                <p:cNvSpPr>
                  <a:spLocks noEditPoints="1"/>
                </p:cNvSpPr>
                <p:nvPr/>
              </p:nvSpPr>
              <p:spPr bwMode="auto">
                <a:xfrm>
                  <a:off x="8657" y="9073"/>
                  <a:ext cx="167" cy="299"/>
                </a:xfrm>
                <a:custGeom>
                  <a:avLst/>
                  <a:gdLst>
                    <a:gd name="T0" fmla="*/ 34 w 335"/>
                    <a:gd name="T1" fmla="*/ 41 h 598"/>
                    <a:gd name="T2" fmla="*/ 33 w 335"/>
                    <a:gd name="T3" fmla="*/ 38 h 598"/>
                    <a:gd name="T4" fmla="*/ 32 w 335"/>
                    <a:gd name="T5" fmla="*/ 37 h 598"/>
                    <a:gd name="T6" fmla="*/ 31 w 335"/>
                    <a:gd name="T7" fmla="*/ 36 h 598"/>
                    <a:gd name="T8" fmla="*/ 28 w 335"/>
                    <a:gd name="T9" fmla="*/ 35 h 598"/>
                    <a:gd name="T10" fmla="*/ 25 w 335"/>
                    <a:gd name="T11" fmla="*/ 34 h 598"/>
                    <a:gd name="T12" fmla="*/ 22 w 335"/>
                    <a:gd name="T13" fmla="*/ 34 h 598"/>
                    <a:gd name="T14" fmla="*/ 19 w 335"/>
                    <a:gd name="T15" fmla="*/ 35 h 598"/>
                    <a:gd name="T16" fmla="*/ 16 w 335"/>
                    <a:gd name="T17" fmla="*/ 36 h 598"/>
                    <a:gd name="T18" fmla="*/ 13 w 335"/>
                    <a:gd name="T19" fmla="*/ 37 h 598"/>
                    <a:gd name="T20" fmla="*/ 11 w 335"/>
                    <a:gd name="T21" fmla="*/ 39 h 598"/>
                    <a:gd name="T22" fmla="*/ 9 w 335"/>
                    <a:gd name="T23" fmla="*/ 42 h 598"/>
                    <a:gd name="T24" fmla="*/ 8 w 335"/>
                    <a:gd name="T25" fmla="*/ 45 h 598"/>
                    <a:gd name="T26" fmla="*/ 7 w 335"/>
                    <a:gd name="T27" fmla="*/ 49 h 598"/>
                    <a:gd name="T28" fmla="*/ 7 w 335"/>
                    <a:gd name="T29" fmla="*/ 53 h 598"/>
                    <a:gd name="T30" fmla="*/ 8 w 335"/>
                    <a:gd name="T31" fmla="*/ 56 h 598"/>
                    <a:gd name="T32" fmla="*/ 9 w 335"/>
                    <a:gd name="T33" fmla="*/ 59 h 598"/>
                    <a:gd name="T34" fmla="*/ 10 w 335"/>
                    <a:gd name="T35" fmla="*/ 62 h 598"/>
                    <a:gd name="T36" fmla="*/ 12 w 335"/>
                    <a:gd name="T37" fmla="*/ 65 h 598"/>
                    <a:gd name="T38" fmla="*/ 14 w 335"/>
                    <a:gd name="T39" fmla="*/ 67 h 598"/>
                    <a:gd name="T40" fmla="*/ 16 w 335"/>
                    <a:gd name="T41" fmla="*/ 68 h 598"/>
                    <a:gd name="T42" fmla="*/ 19 w 335"/>
                    <a:gd name="T43" fmla="*/ 68 h 598"/>
                    <a:gd name="T44" fmla="*/ 21 w 335"/>
                    <a:gd name="T45" fmla="*/ 68 h 598"/>
                    <a:gd name="T46" fmla="*/ 23 w 335"/>
                    <a:gd name="T47" fmla="*/ 68 h 598"/>
                    <a:gd name="T48" fmla="*/ 26 w 335"/>
                    <a:gd name="T49" fmla="*/ 67 h 598"/>
                    <a:gd name="T50" fmla="*/ 28 w 335"/>
                    <a:gd name="T51" fmla="*/ 66 h 598"/>
                    <a:gd name="T52" fmla="*/ 30 w 335"/>
                    <a:gd name="T53" fmla="*/ 63 h 598"/>
                    <a:gd name="T54" fmla="*/ 32 w 335"/>
                    <a:gd name="T55" fmla="*/ 62 h 598"/>
                    <a:gd name="T56" fmla="*/ 33 w 335"/>
                    <a:gd name="T57" fmla="*/ 60 h 598"/>
                    <a:gd name="T58" fmla="*/ 34 w 335"/>
                    <a:gd name="T59" fmla="*/ 43 h 598"/>
                    <a:gd name="T60" fmla="*/ 34 w 335"/>
                    <a:gd name="T61" fmla="*/ 68 h 598"/>
                    <a:gd name="T62" fmla="*/ 30 w 335"/>
                    <a:gd name="T63" fmla="*/ 71 h 598"/>
                    <a:gd name="T64" fmla="*/ 27 w 335"/>
                    <a:gd name="T65" fmla="*/ 73 h 598"/>
                    <a:gd name="T66" fmla="*/ 23 w 335"/>
                    <a:gd name="T67" fmla="*/ 75 h 598"/>
                    <a:gd name="T68" fmla="*/ 18 w 335"/>
                    <a:gd name="T69" fmla="*/ 75 h 598"/>
                    <a:gd name="T70" fmla="*/ 14 w 335"/>
                    <a:gd name="T71" fmla="*/ 75 h 598"/>
                    <a:gd name="T72" fmla="*/ 11 w 335"/>
                    <a:gd name="T73" fmla="*/ 74 h 598"/>
                    <a:gd name="T74" fmla="*/ 8 w 335"/>
                    <a:gd name="T75" fmla="*/ 72 h 598"/>
                    <a:gd name="T76" fmla="*/ 5 w 335"/>
                    <a:gd name="T77" fmla="*/ 69 h 598"/>
                    <a:gd name="T78" fmla="*/ 3 w 335"/>
                    <a:gd name="T79" fmla="*/ 66 h 598"/>
                    <a:gd name="T80" fmla="*/ 1 w 335"/>
                    <a:gd name="T81" fmla="*/ 61 h 598"/>
                    <a:gd name="T82" fmla="*/ 0 w 335"/>
                    <a:gd name="T83" fmla="*/ 57 h 598"/>
                    <a:gd name="T84" fmla="*/ 0 w 335"/>
                    <a:gd name="T85" fmla="*/ 52 h 598"/>
                    <a:gd name="T86" fmla="*/ 0 w 335"/>
                    <a:gd name="T87" fmla="*/ 46 h 598"/>
                    <a:gd name="T88" fmla="*/ 1 w 335"/>
                    <a:gd name="T89" fmla="*/ 41 h 598"/>
                    <a:gd name="T90" fmla="*/ 3 w 335"/>
                    <a:gd name="T91" fmla="*/ 37 h 598"/>
                    <a:gd name="T92" fmla="*/ 6 w 335"/>
                    <a:gd name="T93" fmla="*/ 34 h 598"/>
                    <a:gd name="T94" fmla="*/ 9 w 335"/>
                    <a:gd name="T95" fmla="*/ 30 h 598"/>
                    <a:gd name="T96" fmla="*/ 13 w 335"/>
                    <a:gd name="T97" fmla="*/ 28 h 598"/>
                    <a:gd name="T98" fmla="*/ 18 w 335"/>
                    <a:gd name="T99" fmla="*/ 27 h 598"/>
                    <a:gd name="T100" fmla="*/ 23 w 335"/>
                    <a:gd name="T101" fmla="*/ 26 h 598"/>
                    <a:gd name="T102" fmla="*/ 26 w 335"/>
                    <a:gd name="T103" fmla="*/ 26 h 598"/>
                    <a:gd name="T104" fmla="*/ 29 w 335"/>
                    <a:gd name="T105" fmla="*/ 27 h 598"/>
                    <a:gd name="T106" fmla="*/ 32 w 335"/>
                    <a:gd name="T107" fmla="*/ 28 h 598"/>
                    <a:gd name="T108" fmla="*/ 34 w 335"/>
                    <a:gd name="T109" fmla="*/ 29 h 598"/>
                    <a:gd name="T110" fmla="*/ 41 w 335"/>
                    <a:gd name="T111" fmla="*/ 0 h 598"/>
                    <a:gd name="T112" fmla="*/ 34 w 335"/>
                    <a:gd name="T113" fmla="*/ 74 h 5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5"/>
                    <a:gd name="T172" fmla="*/ 0 h 598"/>
                    <a:gd name="T173" fmla="*/ 335 w 335"/>
                    <a:gd name="T174" fmla="*/ 598 h 5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5" h="598">
                      <a:moveTo>
                        <a:pt x="272" y="349"/>
                      </a:moveTo>
                      <a:lnTo>
                        <a:pt x="272" y="332"/>
                      </a:lnTo>
                      <a:lnTo>
                        <a:pt x="271" y="320"/>
                      </a:lnTo>
                      <a:lnTo>
                        <a:pt x="270" y="310"/>
                      </a:lnTo>
                      <a:lnTo>
                        <a:pt x="267" y="301"/>
                      </a:lnTo>
                      <a:lnTo>
                        <a:pt x="262" y="294"/>
                      </a:lnTo>
                      <a:lnTo>
                        <a:pt x="256" y="288"/>
                      </a:lnTo>
                      <a:lnTo>
                        <a:pt x="249" y="283"/>
                      </a:lnTo>
                      <a:lnTo>
                        <a:pt x="240" y="279"/>
                      </a:lnTo>
                      <a:lnTo>
                        <a:pt x="229" y="276"/>
                      </a:lnTo>
                      <a:lnTo>
                        <a:pt x="219" y="274"/>
                      </a:lnTo>
                      <a:lnTo>
                        <a:pt x="207" y="272"/>
                      </a:lnTo>
                      <a:lnTo>
                        <a:pt x="194" y="272"/>
                      </a:lnTo>
                      <a:lnTo>
                        <a:pt x="180" y="272"/>
                      </a:lnTo>
                      <a:lnTo>
                        <a:pt x="166" y="274"/>
                      </a:lnTo>
                      <a:lnTo>
                        <a:pt x="153" y="277"/>
                      </a:lnTo>
                      <a:lnTo>
                        <a:pt x="140" y="282"/>
                      </a:lnTo>
                      <a:lnTo>
                        <a:pt x="130" y="287"/>
                      </a:lnTo>
                      <a:lnTo>
                        <a:pt x="118" y="293"/>
                      </a:lnTo>
                      <a:lnTo>
                        <a:pt x="108" y="301"/>
                      </a:lnTo>
                      <a:lnTo>
                        <a:pt x="100" y="309"/>
                      </a:lnTo>
                      <a:lnTo>
                        <a:pt x="91" y="319"/>
                      </a:lnTo>
                      <a:lnTo>
                        <a:pt x="84" y="330"/>
                      </a:lnTo>
                      <a:lnTo>
                        <a:pt x="77" y="342"/>
                      </a:lnTo>
                      <a:lnTo>
                        <a:pt x="73" y="353"/>
                      </a:lnTo>
                      <a:lnTo>
                        <a:pt x="69" y="367"/>
                      </a:lnTo>
                      <a:lnTo>
                        <a:pt x="65" y="381"/>
                      </a:lnTo>
                      <a:lnTo>
                        <a:pt x="63" y="397"/>
                      </a:lnTo>
                      <a:lnTo>
                        <a:pt x="63" y="412"/>
                      </a:lnTo>
                      <a:lnTo>
                        <a:pt x="63" y="427"/>
                      </a:lnTo>
                      <a:lnTo>
                        <a:pt x="64" y="441"/>
                      </a:lnTo>
                      <a:lnTo>
                        <a:pt x="68" y="454"/>
                      </a:lnTo>
                      <a:lnTo>
                        <a:pt x="71" y="466"/>
                      </a:lnTo>
                      <a:lnTo>
                        <a:pt x="75" y="478"/>
                      </a:lnTo>
                      <a:lnTo>
                        <a:pt x="79" y="488"/>
                      </a:lnTo>
                      <a:lnTo>
                        <a:pt x="86" y="499"/>
                      </a:lnTo>
                      <a:lnTo>
                        <a:pt x="92" y="508"/>
                      </a:lnTo>
                      <a:lnTo>
                        <a:pt x="100" y="516"/>
                      </a:lnTo>
                      <a:lnTo>
                        <a:pt x="107" y="523"/>
                      </a:lnTo>
                      <a:lnTo>
                        <a:pt x="116" y="529"/>
                      </a:lnTo>
                      <a:lnTo>
                        <a:pt x="124" y="534"/>
                      </a:lnTo>
                      <a:lnTo>
                        <a:pt x="134" y="539"/>
                      </a:lnTo>
                      <a:lnTo>
                        <a:pt x="144" y="542"/>
                      </a:lnTo>
                      <a:lnTo>
                        <a:pt x="154" y="543"/>
                      </a:lnTo>
                      <a:lnTo>
                        <a:pt x="165" y="544"/>
                      </a:lnTo>
                      <a:lnTo>
                        <a:pt x="173" y="544"/>
                      </a:lnTo>
                      <a:lnTo>
                        <a:pt x="181" y="542"/>
                      </a:lnTo>
                      <a:lnTo>
                        <a:pt x="190" y="540"/>
                      </a:lnTo>
                      <a:lnTo>
                        <a:pt x="199" y="537"/>
                      </a:lnTo>
                      <a:lnTo>
                        <a:pt x="208" y="532"/>
                      </a:lnTo>
                      <a:lnTo>
                        <a:pt x="217" y="528"/>
                      </a:lnTo>
                      <a:lnTo>
                        <a:pt x="225" y="522"/>
                      </a:lnTo>
                      <a:lnTo>
                        <a:pt x="234" y="515"/>
                      </a:lnTo>
                      <a:lnTo>
                        <a:pt x="243" y="509"/>
                      </a:lnTo>
                      <a:lnTo>
                        <a:pt x="253" y="501"/>
                      </a:lnTo>
                      <a:lnTo>
                        <a:pt x="257" y="497"/>
                      </a:lnTo>
                      <a:lnTo>
                        <a:pt x="261" y="490"/>
                      </a:lnTo>
                      <a:lnTo>
                        <a:pt x="267" y="484"/>
                      </a:lnTo>
                      <a:lnTo>
                        <a:pt x="272" y="475"/>
                      </a:lnTo>
                      <a:lnTo>
                        <a:pt x="272" y="349"/>
                      </a:lnTo>
                      <a:close/>
                      <a:moveTo>
                        <a:pt x="272" y="588"/>
                      </a:moveTo>
                      <a:lnTo>
                        <a:pt x="272" y="544"/>
                      </a:lnTo>
                      <a:lnTo>
                        <a:pt x="260" y="556"/>
                      </a:lnTo>
                      <a:lnTo>
                        <a:pt x="247" y="567"/>
                      </a:lnTo>
                      <a:lnTo>
                        <a:pt x="234" y="576"/>
                      </a:lnTo>
                      <a:lnTo>
                        <a:pt x="219" y="584"/>
                      </a:lnTo>
                      <a:lnTo>
                        <a:pt x="203" y="590"/>
                      </a:lnTo>
                      <a:lnTo>
                        <a:pt x="185" y="594"/>
                      </a:lnTo>
                      <a:lnTo>
                        <a:pt x="168" y="597"/>
                      </a:lnTo>
                      <a:lnTo>
                        <a:pt x="150" y="598"/>
                      </a:lnTo>
                      <a:lnTo>
                        <a:pt x="134" y="597"/>
                      </a:lnTo>
                      <a:lnTo>
                        <a:pt x="119" y="594"/>
                      </a:lnTo>
                      <a:lnTo>
                        <a:pt x="104" y="590"/>
                      </a:lnTo>
                      <a:lnTo>
                        <a:pt x="90" y="585"/>
                      </a:lnTo>
                      <a:lnTo>
                        <a:pt x="76" y="577"/>
                      </a:lnTo>
                      <a:lnTo>
                        <a:pt x="64" y="569"/>
                      </a:lnTo>
                      <a:lnTo>
                        <a:pt x="53" y="559"/>
                      </a:lnTo>
                      <a:lnTo>
                        <a:pt x="42" y="547"/>
                      </a:lnTo>
                      <a:lnTo>
                        <a:pt x="32" y="535"/>
                      </a:lnTo>
                      <a:lnTo>
                        <a:pt x="25" y="522"/>
                      </a:lnTo>
                      <a:lnTo>
                        <a:pt x="17" y="507"/>
                      </a:lnTo>
                      <a:lnTo>
                        <a:pt x="11" y="490"/>
                      </a:lnTo>
                      <a:lnTo>
                        <a:pt x="7" y="474"/>
                      </a:lnTo>
                      <a:lnTo>
                        <a:pt x="2" y="456"/>
                      </a:lnTo>
                      <a:lnTo>
                        <a:pt x="0" y="437"/>
                      </a:lnTo>
                      <a:lnTo>
                        <a:pt x="0" y="418"/>
                      </a:lnTo>
                      <a:lnTo>
                        <a:pt x="0" y="395"/>
                      </a:lnTo>
                      <a:lnTo>
                        <a:pt x="3" y="374"/>
                      </a:lnTo>
                      <a:lnTo>
                        <a:pt x="8" y="353"/>
                      </a:lnTo>
                      <a:lnTo>
                        <a:pt x="14" y="334"/>
                      </a:lnTo>
                      <a:lnTo>
                        <a:pt x="22" y="317"/>
                      </a:lnTo>
                      <a:lnTo>
                        <a:pt x="30" y="300"/>
                      </a:lnTo>
                      <a:lnTo>
                        <a:pt x="41" y="284"/>
                      </a:lnTo>
                      <a:lnTo>
                        <a:pt x="51" y="270"/>
                      </a:lnTo>
                      <a:lnTo>
                        <a:pt x="64" y="257"/>
                      </a:lnTo>
                      <a:lnTo>
                        <a:pt x="79" y="246"/>
                      </a:lnTo>
                      <a:lnTo>
                        <a:pt x="94" y="237"/>
                      </a:lnTo>
                      <a:lnTo>
                        <a:pt x="110" y="228"/>
                      </a:lnTo>
                      <a:lnTo>
                        <a:pt x="128" y="222"/>
                      </a:lnTo>
                      <a:lnTo>
                        <a:pt x="146" y="217"/>
                      </a:lnTo>
                      <a:lnTo>
                        <a:pt x="165" y="214"/>
                      </a:lnTo>
                      <a:lnTo>
                        <a:pt x="184" y="213"/>
                      </a:lnTo>
                      <a:lnTo>
                        <a:pt x="198" y="214"/>
                      </a:lnTo>
                      <a:lnTo>
                        <a:pt x="212" y="214"/>
                      </a:lnTo>
                      <a:lnTo>
                        <a:pt x="224" y="216"/>
                      </a:lnTo>
                      <a:lnTo>
                        <a:pt x="236" y="218"/>
                      </a:lnTo>
                      <a:lnTo>
                        <a:pt x="246" y="222"/>
                      </a:lnTo>
                      <a:lnTo>
                        <a:pt x="256" y="226"/>
                      </a:lnTo>
                      <a:lnTo>
                        <a:pt x="265" y="231"/>
                      </a:lnTo>
                      <a:lnTo>
                        <a:pt x="272" y="238"/>
                      </a:lnTo>
                      <a:lnTo>
                        <a:pt x="272" y="0"/>
                      </a:lnTo>
                      <a:lnTo>
                        <a:pt x="335" y="0"/>
                      </a:lnTo>
                      <a:lnTo>
                        <a:pt x="335" y="588"/>
                      </a:lnTo>
                      <a:lnTo>
                        <a:pt x="272" y="588"/>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74" name="Freeform 119"/>
                <p:cNvSpPr>
                  <a:spLocks noEditPoints="1"/>
                </p:cNvSpPr>
                <p:nvPr/>
              </p:nvSpPr>
              <p:spPr bwMode="auto">
                <a:xfrm>
                  <a:off x="8994" y="9179"/>
                  <a:ext cx="168" cy="285"/>
                </a:xfrm>
                <a:custGeom>
                  <a:avLst/>
                  <a:gdLst>
                    <a:gd name="T0" fmla="*/ 21 w 335"/>
                    <a:gd name="T1" fmla="*/ 6 h 570"/>
                    <a:gd name="T2" fmla="*/ 18 w 335"/>
                    <a:gd name="T3" fmla="*/ 7 h 570"/>
                    <a:gd name="T4" fmla="*/ 16 w 335"/>
                    <a:gd name="T5" fmla="*/ 9 h 570"/>
                    <a:gd name="T6" fmla="*/ 14 w 335"/>
                    <a:gd name="T7" fmla="*/ 9 h 570"/>
                    <a:gd name="T8" fmla="*/ 11 w 335"/>
                    <a:gd name="T9" fmla="*/ 11 h 570"/>
                    <a:gd name="T10" fmla="*/ 9 w 335"/>
                    <a:gd name="T11" fmla="*/ 13 h 570"/>
                    <a:gd name="T12" fmla="*/ 8 w 335"/>
                    <a:gd name="T13" fmla="*/ 31 h 570"/>
                    <a:gd name="T14" fmla="*/ 8 w 335"/>
                    <a:gd name="T15" fmla="*/ 35 h 570"/>
                    <a:gd name="T16" fmla="*/ 9 w 335"/>
                    <a:gd name="T17" fmla="*/ 37 h 570"/>
                    <a:gd name="T18" fmla="*/ 10 w 335"/>
                    <a:gd name="T19" fmla="*/ 38 h 570"/>
                    <a:gd name="T20" fmla="*/ 12 w 335"/>
                    <a:gd name="T21" fmla="*/ 39 h 570"/>
                    <a:gd name="T22" fmla="*/ 15 w 335"/>
                    <a:gd name="T23" fmla="*/ 40 h 570"/>
                    <a:gd name="T24" fmla="*/ 18 w 335"/>
                    <a:gd name="T25" fmla="*/ 40 h 570"/>
                    <a:gd name="T26" fmla="*/ 21 w 335"/>
                    <a:gd name="T27" fmla="*/ 40 h 570"/>
                    <a:gd name="T28" fmla="*/ 25 w 335"/>
                    <a:gd name="T29" fmla="*/ 39 h 570"/>
                    <a:gd name="T30" fmla="*/ 27 w 335"/>
                    <a:gd name="T31" fmla="*/ 38 h 570"/>
                    <a:gd name="T32" fmla="*/ 30 w 335"/>
                    <a:gd name="T33" fmla="*/ 36 h 570"/>
                    <a:gd name="T34" fmla="*/ 31 w 335"/>
                    <a:gd name="T35" fmla="*/ 34 h 570"/>
                    <a:gd name="T36" fmla="*/ 33 w 335"/>
                    <a:gd name="T37" fmla="*/ 30 h 570"/>
                    <a:gd name="T38" fmla="*/ 33 w 335"/>
                    <a:gd name="T39" fmla="*/ 27 h 570"/>
                    <a:gd name="T40" fmla="*/ 34 w 335"/>
                    <a:gd name="T41" fmla="*/ 23 h 570"/>
                    <a:gd name="T42" fmla="*/ 34 w 335"/>
                    <a:gd name="T43" fmla="*/ 19 h 570"/>
                    <a:gd name="T44" fmla="*/ 33 w 335"/>
                    <a:gd name="T45" fmla="*/ 17 h 570"/>
                    <a:gd name="T46" fmla="*/ 32 w 335"/>
                    <a:gd name="T47" fmla="*/ 13 h 570"/>
                    <a:gd name="T48" fmla="*/ 30 w 335"/>
                    <a:gd name="T49" fmla="*/ 11 h 570"/>
                    <a:gd name="T50" fmla="*/ 29 w 335"/>
                    <a:gd name="T51" fmla="*/ 9 h 570"/>
                    <a:gd name="T52" fmla="*/ 27 w 335"/>
                    <a:gd name="T53" fmla="*/ 7 h 570"/>
                    <a:gd name="T54" fmla="*/ 24 w 335"/>
                    <a:gd name="T55" fmla="*/ 7 h 570"/>
                    <a:gd name="T56" fmla="*/ 22 w 335"/>
                    <a:gd name="T57" fmla="*/ 6 h 570"/>
                    <a:gd name="T58" fmla="*/ 17 w 335"/>
                    <a:gd name="T59" fmla="*/ 48 h 570"/>
                    <a:gd name="T60" fmla="*/ 14 w 335"/>
                    <a:gd name="T61" fmla="*/ 47 h 570"/>
                    <a:gd name="T62" fmla="*/ 11 w 335"/>
                    <a:gd name="T63" fmla="*/ 47 h 570"/>
                    <a:gd name="T64" fmla="*/ 9 w 335"/>
                    <a:gd name="T65" fmla="*/ 45 h 570"/>
                    <a:gd name="T66" fmla="*/ 8 w 335"/>
                    <a:gd name="T67" fmla="*/ 71 h 570"/>
                    <a:gd name="T68" fmla="*/ 0 w 335"/>
                    <a:gd name="T69" fmla="*/ 1 h 570"/>
                    <a:gd name="T70" fmla="*/ 8 w 335"/>
                    <a:gd name="T71" fmla="*/ 6 h 570"/>
                    <a:gd name="T72" fmla="*/ 11 w 335"/>
                    <a:gd name="T73" fmla="*/ 3 h 570"/>
                    <a:gd name="T74" fmla="*/ 14 w 335"/>
                    <a:gd name="T75" fmla="*/ 1 h 570"/>
                    <a:gd name="T76" fmla="*/ 18 w 335"/>
                    <a:gd name="T77" fmla="*/ 1 h 570"/>
                    <a:gd name="T78" fmla="*/ 23 w 335"/>
                    <a:gd name="T79" fmla="*/ 0 h 570"/>
                    <a:gd name="T80" fmla="*/ 27 w 335"/>
                    <a:gd name="T81" fmla="*/ 1 h 570"/>
                    <a:gd name="T82" fmla="*/ 31 w 335"/>
                    <a:gd name="T83" fmla="*/ 1 h 570"/>
                    <a:gd name="T84" fmla="*/ 34 w 335"/>
                    <a:gd name="T85" fmla="*/ 3 h 570"/>
                    <a:gd name="T86" fmla="*/ 37 w 335"/>
                    <a:gd name="T87" fmla="*/ 6 h 570"/>
                    <a:gd name="T88" fmla="*/ 39 w 335"/>
                    <a:gd name="T89" fmla="*/ 9 h 570"/>
                    <a:gd name="T90" fmla="*/ 41 w 335"/>
                    <a:gd name="T91" fmla="*/ 13 h 570"/>
                    <a:gd name="T92" fmla="*/ 42 w 335"/>
                    <a:gd name="T93" fmla="*/ 18 h 570"/>
                    <a:gd name="T94" fmla="*/ 42 w 335"/>
                    <a:gd name="T95" fmla="*/ 22 h 570"/>
                    <a:gd name="T96" fmla="*/ 42 w 335"/>
                    <a:gd name="T97" fmla="*/ 28 h 570"/>
                    <a:gd name="T98" fmla="*/ 40 w 335"/>
                    <a:gd name="T99" fmla="*/ 33 h 570"/>
                    <a:gd name="T100" fmla="*/ 38 w 335"/>
                    <a:gd name="T101" fmla="*/ 37 h 570"/>
                    <a:gd name="T102" fmla="*/ 35 w 335"/>
                    <a:gd name="T103" fmla="*/ 41 h 570"/>
                    <a:gd name="T104" fmla="*/ 32 w 335"/>
                    <a:gd name="T105" fmla="*/ 44 h 570"/>
                    <a:gd name="T106" fmla="*/ 28 w 335"/>
                    <a:gd name="T107" fmla="*/ 46 h 570"/>
                    <a:gd name="T108" fmla="*/ 23 w 335"/>
                    <a:gd name="T109" fmla="*/ 47 h 570"/>
                    <a:gd name="T110" fmla="*/ 19 w 335"/>
                    <a:gd name="T111" fmla="*/ 48 h 5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5"/>
                    <a:gd name="T169" fmla="*/ 0 h 570"/>
                    <a:gd name="T170" fmla="*/ 335 w 335"/>
                    <a:gd name="T171" fmla="*/ 570 h 5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5" h="570">
                      <a:moveTo>
                        <a:pt x="170" y="54"/>
                      </a:moveTo>
                      <a:lnTo>
                        <a:pt x="161" y="55"/>
                      </a:lnTo>
                      <a:lnTo>
                        <a:pt x="152" y="56"/>
                      </a:lnTo>
                      <a:lnTo>
                        <a:pt x="142" y="58"/>
                      </a:lnTo>
                      <a:lnTo>
                        <a:pt x="134" y="61"/>
                      </a:lnTo>
                      <a:lnTo>
                        <a:pt x="124" y="65"/>
                      </a:lnTo>
                      <a:lnTo>
                        <a:pt x="116" y="71"/>
                      </a:lnTo>
                      <a:lnTo>
                        <a:pt x="106" y="76"/>
                      </a:lnTo>
                      <a:lnTo>
                        <a:pt x="97" y="82"/>
                      </a:lnTo>
                      <a:lnTo>
                        <a:pt x="88" y="90"/>
                      </a:lnTo>
                      <a:lnTo>
                        <a:pt x="79" y="97"/>
                      </a:lnTo>
                      <a:lnTo>
                        <a:pt x="71" y="107"/>
                      </a:lnTo>
                      <a:lnTo>
                        <a:pt x="58" y="122"/>
                      </a:lnTo>
                      <a:lnTo>
                        <a:pt x="58" y="249"/>
                      </a:lnTo>
                      <a:lnTo>
                        <a:pt x="58" y="268"/>
                      </a:lnTo>
                      <a:lnTo>
                        <a:pt x="59" y="280"/>
                      </a:lnTo>
                      <a:lnTo>
                        <a:pt x="62" y="288"/>
                      </a:lnTo>
                      <a:lnTo>
                        <a:pt x="67" y="297"/>
                      </a:lnTo>
                      <a:lnTo>
                        <a:pt x="72" y="304"/>
                      </a:lnTo>
                      <a:lnTo>
                        <a:pt x="78" y="310"/>
                      </a:lnTo>
                      <a:lnTo>
                        <a:pt x="84" y="315"/>
                      </a:lnTo>
                      <a:lnTo>
                        <a:pt x="93" y="319"/>
                      </a:lnTo>
                      <a:lnTo>
                        <a:pt x="103" y="322"/>
                      </a:lnTo>
                      <a:lnTo>
                        <a:pt x="114" y="325"/>
                      </a:lnTo>
                      <a:lnTo>
                        <a:pt x="126" y="326"/>
                      </a:lnTo>
                      <a:lnTo>
                        <a:pt x="140" y="327"/>
                      </a:lnTo>
                      <a:lnTo>
                        <a:pt x="155" y="326"/>
                      </a:lnTo>
                      <a:lnTo>
                        <a:pt x="168" y="324"/>
                      </a:lnTo>
                      <a:lnTo>
                        <a:pt x="181" y="320"/>
                      </a:lnTo>
                      <a:lnTo>
                        <a:pt x="193" y="316"/>
                      </a:lnTo>
                      <a:lnTo>
                        <a:pt x="204" y="311"/>
                      </a:lnTo>
                      <a:lnTo>
                        <a:pt x="215" y="304"/>
                      </a:lnTo>
                      <a:lnTo>
                        <a:pt x="225" y="297"/>
                      </a:lnTo>
                      <a:lnTo>
                        <a:pt x="233" y="288"/>
                      </a:lnTo>
                      <a:lnTo>
                        <a:pt x="241" y="279"/>
                      </a:lnTo>
                      <a:lnTo>
                        <a:pt x="247" y="268"/>
                      </a:lnTo>
                      <a:lnTo>
                        <a:pt x="254" y="257"/>
                      </a:lnTo>
                      <a:lnTo>
                        <a:pt x="258" y="244"/>
                      </a:lnTo>
                      <a:lnTo>
                        <a:pt x="262" y="230"/>
                      </a:lnTo>
                      <a:lnTo>
                        <a:pt x="264" y="216"/>
                      </a:lnTo>
                      <a:lnTo>
                        <a:pt x="267" y="201"/>
                      </a:lnTo>
                      <a:lnTo>
                        <a:pt x="267" y="185"/>
                      </a:lnTo>
                      <a:lnTo>
                        <a:pt x="267" y="171"/>
                      </a:lnTo>
                      <a:lnTo>
                        <a:pt x="265" y="157"/>
                      </a:lnTo>
                      <a:lnTo>
                        <a:pt x="263" y="145"/>
                      </a:lnTo>
                      <a:lnTo>
                        <a:pt x="260" y="132"/>
                      </a:lnTo>
                      <a:lnTo>
                        <a:pt x="256" y="120"/>
                      </a:lnTo>
                      <a:lnTo>
                        <a:pt x="252" y="109"/>
                      </a:lnTo>
                      <a:lnTo>
                        <a:pt x="246" y="100"/>
                      </a:lnTo>
                      <a:lnTo>
                        <a:pt x="240" y="90"/>
                      </a:lnTo>
                      <a:lnTo>
                        <a:pt x="233" y="82"/>
                      </a:lnTo>
                      <a:lnTo>
                        <a:pt x="226" y="75"/>
                      </a:lnTo>
                      <a:lnTo>
                        <a:pt x="218" y="69"/>
                      </a:lnTo>
                      <a:lnTo>
                        <a:pt x="210" y="63"/>
                      </a:lnTo>
                      <a:lnTo>
                        <a:pt x="200" y="59"/>
                      </a:lnTo>
                      <a:lnTo>
                        <a:pt x="191" y="57"/>
                      </a:lnTo>
                      <a:lnTo>
                        <a:pt x="181" y="55"/>
                      </a:lnTo>
                      <a:lnTo>
                        <a:pt x="170" y="54"/>
                      </a:lnTo>
                      <a:close/>
                      <a:moveTo>
                        <a:pt x="146" y="385"/>
                      </a:moveTo>
                      <a:lnTo>
                        <a:pt x="132" y="385"/>
                      </a:lnTo>
                      <a:lnTo>
                        <a:pt x="119" y="384"/>
                      </a:lnTo>
                      <a:lnTo>
                        <a:pt x="107" y="382"/>
                      </a:lnTo>
                      <a:lnTo>
                        <a:pt x="96" y="379"/>
                      </a:lnTo>
                      <a:lnTo>
                        <a:pt x="86" y="377"/>
                      </a:lnTo>
                      <a:lnTo>
                        <a:pt x="76" y="373"/>
                      </a:lnTo>
                      <a:lnTo>
                        <a:pt x="67" y="367"/>
                      </a:lnTo>
                      <a:lnTo>
                        <a:pt x="58" y="360"/>
                      </a:lnTo>
                      <a:lnTo>
                        <a:pt x="58" y="570"/>
                      </a:lnTo>
                      <a:lnTo>
                        <a:pt x="0" y="570"/>
                      </a:lnTo>
                      <a:lnTo>
                        <a:pt x="0" y="10"/>
                      </a:lnTo>
                      <a:lnTo>
                        <a:pt x="58" y="10"/>
                      </a:lnTo>
                      <a:lnTo>
                        <a:pt x="58" y="54"/>
                      </a:lnTo>
                      <a:lnTo>
                        <a:pt x="70" y="42"/>
                      </a:lnTo>
                      <a:lnTo>
                        <a:pt x="82" y="31"/>
                      </a:lnTo>
                      <a:lnTo>
                        <a:pt x="96" y="22"/>
                      </a:lnTo>
                      <a:lnTo>
                        <a:pt x="111" y="14"/>
                      </a:lnTo>
                      <a:lnTo>
                        <a:pt x="127" y="9"/>
                      </a:lnTo>
                      <a:lnTo>
                        <a:pt x="144" y="4"/>
                      </a:lnTo>
                      <a:lnTo>
                        <a:pt x="162" y="1"/>
                      </a:lnTo>
                      <a:lnTo>
                        <a:pt x="180" y="0"/>
                      </a:lnTo>
                      <a:lnTo>
                        <a:pt x="197" y="1"/>
                      </a:lnTo>
                      <a:lnTo>
                        <a:pt x="213" y="3"/>
                      </a:lnTo>
                      <a:lnTo>
                        <a:pt x="228" y="7"/>
                      </a:lnTo>
                      <a:lnTo>
                        <a:pt x="243" y="14"/>
                      </a:lnTo>
                      <a:lnTo>
                        <a:pt x="257" y="20"/>
                      </a:lnTo>
                      <a:lnTo>
                        <a:pt x="270" y="29"/>
                      </a:lnTo>
                      <a:lnTo>
                        <a:pt x="282" y="39"/>
                      </a:lnTo>
                      <a:lnTo>
                        <a:pt x="292" y="50"/>
                      </a:lnTo>
                      <a:lnTo>
                        <a:pt x="302" y="63"/>
                      </a:lnTo>
                      <a:lnTo>
                        <a:pt x="310" y="76"/>
                      </a:lnTo>
                      <a:lnTo>
                        <a:pt x="318" y="91"/>
                      </a:lnTo>
                      <a:lnTo>
                        <a:pt x="323" y="107"/>
                      </a:lnTo>
                      <a:lnTo>
                        <a:pt x="329" y="124"/>
                      </a:lnTo>
                      <a:lnTo>
                        <a:pt x="332" y="141"/>
                      </a:lnTo>
                      <a:lnTo>
                        <a:pt x="334" y="161"/>
                      </a:lnTo>
                      <a:lnTo>
                        <a:pt x="335" y="180"/>
                      </a:lnTo>
                      <a:lnTo>
                        <a:pt x="334" y="202"/>
                      </a:lnTo>
                      <a:lnTo>
                        <a:pt x="331" y="224"/>
                      </a:lnTo>
                      <a:lnTo>
                        <a:pt x="327" y="244"/>
                      </a:lnTo>
                      <a:lnTo>
                        <a:pt x="320" y="264"/>
                      </a:lnTo>
                      <a:lnTo>
                        <a:pt x="313" y="282"/>
                      </a:lnTo>
                      <a:lnTo>
                        <a:pt x="303" y="299"/>
                      </a:lnTo>
                      <a:lnTo>
                        <a:pt x="292" y="314"/>
                      </a:lnTo>
                      <a:lnTo>
                        <a:pt x="280" y="328"/>
                      </a:lnTo>
                      <a:lnTo>
                        <a:pt x="267" y="341"/>
                      </a:lnTo>
                      <a:lnTo>
                        <a:pt x="253" y="352"/>
                      </a:lnTo>
                      <a:lnTo>
                        <a:pt x="237" y="362"/>
                      </a:lnTo>
                      <a:lnTo>
                        <a:pt x="221" y="370"/>
                      </a:lnTo>
                      <a:lnTo>
                        <a:pt x="202" y="376"/>
                      </a:lnTo>
                      <a:lnTo>
                        <a:pt x="184" y="380"/>
                      </a:lnTo>
                      <a:lnTo>
                        <a:pt x="165" y="384"/>
                      </a:lnTo>
                      <a:lnTo>
                        <a:pt x="146" y="385"/>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75" name="Freeform 120"/>
                <p:cNvSpPr>
                  <a:spLocks/>
                </p:cNvSpPr>
                <p:nvPr/>
              </p:nvSpPr>
              <p:spPr bwMode="auto">
                <a:xfrm>
                  <a:off x="9211" y="9184"/>
                  <a:ext cx="153" cy="190"/>
                </a:xfrm>
                <a:custGeom>
                  <a:avLst/>
                  <a:gdLst>
                    <a:gd name="T0" fmla="*/ 30 w 306"/>
                    <a:gd name="T1" fmla="*/ 37 h 380"/>
                    <a:gd name="T2" fmla="*/ 28 w 306"/>
                    <a:gd name="T3" fmla="*/ 39 h 380"/>
                    <a:gd name="T4" fmla="*/ 26 w 306"/>
                    <a:gd name="T5" fmla="*/ 42 h 380"/>
                    <a:gd name="T6" fmla="*/ 24 w 306"/>
                    <a:gd name="T7" fmla="*/ 44 h 380"/>
                    <a:gd name="T8" fmla="*/ 22 w 306"/>
                    <a:gd name="T9" fmla="*/ 45 h 380"/>
                    <a:gd name="T10" fmla="*/ 19 w 306"/>
                    <a:gd name="T11" fmla="*/ 46 h 380"/>
                    <a:gd name="T12" fmla="*/ 18 w 306"/>
                    <a:gd name="T13" fmla="*/ 47 h 380"/>
                    <a:gd name="T14" fmla="*/ 15 w 306"/>
                    <a:gd name="T15" fmla="*/ 48 h 380"/>
                    <a:gd name="T16" fmla="*/ 12 w 306"/>
                    <a:gd name="T17" fmla="*/ 48 h 380"/>
                    <a:gd name="T18" fmla="*/ 10 w 306"/>
                    <a:gd name="T19" fmla="*/ 48 h 380"/>
                    <a:gd name="T20" fmla="*/ 7 w 306"/>
                    <a:gd name="T21" fmla="*/ 47 h 380"/>
                    <a:gd name="T22" fmla="*/ 5 w 306"/>
                    <a:gd name="T23" fmla="*/ 46 h 380"/>
                    <a:gd name="T24" fmla="*/ 3 w 306"/>
                    <a:gd name="T25" fmla="*/ 44 h 380"/>
                    <a:gd name="T26" fmla="*/ 1 w 306"/>
                    <a:gd name="T27" fmla="*/ 42 h 380"/>
                    <a:gd name="T28" fmla="*/ 1 w 306"/>
                    <a:gd name="T29" fmla="*/ 40 h 380"/>
                    <a:gd name="T30" fmla="*/ 1 w 306"/>
                    <a:gd name="T31" fmla="*/ 37 h 380"/>
                    <a:gd name="T32" fmla="*/ 0 w 306"/>
                    <a:gd name="T33" fmla="*/ 35 h 380"/>
                    <a:gd name="T34" fmla="*/ 7 w 306"/>
                    <a:gd name="T35" fmla="*/ 0 h 380"/>
                    <a:gd name="T36" fmla="*/ 7 w 306"/>
                    <a:gd name="T37" fmla="*/ 35 h 380"/>
                    <a:gd name="T38" fmla="*/ 9 w 306"/>
                    <a:gd name="T39" fmla="*/ 37 h 380"/>
                    <a:gd name="T40" fmla="*/ 9 w 306"/>
                    <a:gd name="T41" fmla="*/ 38 h 380"/>
                    <a:gd name="T42" fmla="*/ 10 w 306"/>
                    <a:gd name="T43" fmla="*/ 39 h 380"/>
                    <a:gd name="T44" fmla="*/ 10 w 306"/>
                    <a:gd name="T45" fmla="*/ 40 h 380"/>
                    <a:gd name="T46" fmla="*/ 12 w 306"/>
                    <a:gd name="T47" fmla="*/ 40 h 380"/>
                    <a:gd name="T48" fmla="*/ 14 w 306"/>
                    <a:gd name="T49" fmla="*/ 41 h 380"/>
                    <a:gd name="T50" fmla="*/ 17 w 306"/>
                    <a:gd name="T51" fmla="*/ 40 h 380"/>
                    <a:gd name="T52" fmla="*/ 19 w 306"/>
                    <a:gd name="T53" fmla="*/ 39 h 380"/>
                    <a:gd name="T54" fmla="*/ 20 w 306"/>
                    <a:gd name="T55" fmla="*/ 38 h 380"/>
                    <a:gd name="T56" fmla="*/ 24 w 306"/>
                    <a:gd name="T57" fmla="*/ 35 h 380"/>
                    <a:gd name="T58" fmla="*/ 28 w 306"/>
                    <a:gd name="T59" fmla="*/ 30 h 380"/>
                    <a:gd name="T60" fmla="*/ 30 w 306"/>
                    <a:gd name="T61" fmla="*/ 0 h 380"/>
                    <a:gd name="T62" fmla="*/ 38 w 306"/>
                    <a:gd name="T63" fmla="*/ 46 h 3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6"/>
                    <a:gd name="T97" fmla="*/ 0 h 380"/>
                    <a:gd name="T98" fmla="*/ 306 w 306"/>
                    <a:gd name="T99" fmla="*/ 380 h 3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6" h="380">
                      <a:moveTo>
                        <a:pt x="247" y="365"/>
                      </a:moveTo>
                      <a:lnTo>
                        <a:pt x="247" y="292"/>
                      </a:lnTo>
                      <a:lnTo>
                        <a:pt x="239" y="303"/>
                      </a:lnTo>
                      <a:lnTo>
                        <a:pt x="231" y="312"/>
                      </a:lnTo>
                      <a:lnTo>
                        <a:pt x="222" y="322"/>
                      </a:lnTo>
                      <a:lnTo>
                        <a:pt x="214" y="331"/>
                      </a:lnTo>
                      <a:lnTo>
                        <a:pt x="205" y="338"/>
                      </a:lnTo>
                      <a:lnTo>
                        <a:pt x="196" y="346"/>
                      </a:lnTo>
                      <a:lnTo>
                        <a:pt x="187" y="352"/>
                      </a:lnTo>
                      <a:lnTo>
                        <a:pt x="178" y="357"/>
                      </a:lnTo>
                      <a:lnTo>
                        <a:pt x="169" y="363"/>
                      </a:lnTo>
                      <a:lnTo>
                        <a:pt x="159" y="367"/>
                      </a:lnTo>
                      <a:lnTo>
                        <a:pt x="151" y="371"/>
                      </a:lnTo>
                      <a:lnTo>
                        <a:pt x="141" y="374"/>
                      </a:lnTo>
                      <a:lnTo>
                        <a:pt x="131" y="377"/>
                      </a:lnTo>
                      <a:lnTo>
                        <a:pt x="122" y="378"/>
                      </a:lnTo>
                      <a:lnTo>
                        <a:pt x="111" y="379"/>
                      </a:lnTo>
                      <a:lnTo>
                        <a:pt x="101" y="380"/>
                      </a:lnTo>
                      <a:lnTo>
                        <a:pt x="90" y="379"/>
                      </a:lnTo>
                      <a:lnTo>
                        <a:pt x="78" y="378"/>
                      </a:lnTo>
                      <a:lnTo>
                        <a:pt x="67" y="376"/>
                      </a:lnTo>
                      <a:lnTo>
                        <a:pt x="56" y="372"/>
                      </a:lnTo>
                      <a:lnTo>
                        <a:pt x="48" y="368"/>
                      </a:lnTo>
                      <a:lnTo>
                        <a:pt x="39" y="364"/>
                      </a:lnTo>
                      <a:lnTo>
                        <a:pt x="32" y="357"/>
                      </a:lnTo>
                      <a:lnTo>
                        <a:pt x="25" y="351"/>
                      </a:lnTo>
                      <a:lnTo>
                        <a:pt x="19" y="345"/>
                      </a:lnTo>
                      <a:lnTo>
                        <a:pt x="13" y="336"/>
                      </a:lnTo>
                      <a:lnTo>
                        <a:pt x="9" y="327"/>
                      </a:lnTo>
                      <a:lnTo>
                        <a:pt x="6" y="318"/>
                      </a:lnTo>
                      <a:lnTo>
                        <a:pt x="3" y="308"/>
                      </a:lnTo>
                      <a:lnTo>
                        <a:pt x="1" y="296"/>
                      </a:lnTo>
                      <a:lnTo>
                        <a:pt x="0" y="285"/>
                      </a:lnTo>
                      <a:lnTo>
                        <a:pt x="0" y="273"/>
                      </a:lnTo>
                      <a:lnTo>
                        <a:pt x="0" y="0"/>
                      </a:lnTo>
                      <a:lnTo>
                        <a:pt x="63" y="0"/>
                      </a:lnTo>
                      <a:lnTo>
                        <a:pt x="63" y="258"/>
                      </a:lnTo>
                      <a:lnTo>
                        <a:pt x="63" y="275"/>
                      </a:lnTo>
                      <a:lnTo>
                        <a:pt x="65" y="288"/>
                      </a:lnTo>
                      <a:lnTo>
                        <a:pt x="67" y="294"/>
                      </a:lnTo>
                      <a:lnTo>
                        <a:pt x="69" y="300"/>
                      </a:lnTo>
                      <a:lnTo>
                        <a:pt x="71" y="304"/>
                      </a:lnTo>
                      <a:lnTo>
                        <a:pt x="73" y="308"/>
                      </a:lnTo>
                      <a:lnTo>
                        <a:pt x="77" y="311"/>
                      </a:lnTo>
                      <a:lnTo>
                        <a:pt x="80" y="314"/>
                      </a:lnTo>
                      <a:lnTo>
                        <a:pt x="83" y="317"/>
                      </a:lnTo>
                      <a:lnTo>
                        <a:pt x="87" y="318"/>
                      </a:lnTo>
                      <a:lnTo>
                        <a:pt x="96" y="320"/>
                      </a:lnTo>
                      <a:lnTo>
                        <a:pt x="107" y="321"/>
                      </a:lnTo>
                      <a:lnTo>
                        <a:pt x="114" y="321"/>
                      </a:lnTo>
                      <a:lnTo>
                        <a:pt x="122" y="319"/>
                      </a:lnTo>
                      <a:lnTo>
                        <a:pt x="130" y="317"/>
                      </a:lnTo>
                      <a:lnTo>
                        <a:pt x="139" y="315"/>
                      </a:lnTo>
                      <a:lnTo>
                        <a:pt x="147" y="310"/>
                      </a:lnTo>
                      <a:lnTo>
                        <a:pt x="157" y="306"/>
                      </a:lnTo>
                      <a:lnTo>
                        <a:pt x="166" y="301"/>
                      </a:lnTo>
                      <a:lnTo>
                        <a:pt x="175" y="294"/>
                      </a:lnTo>
                      <a:lnTo>
                        <a:pt x="193" y="280"/>
                      </a:lnTo>
                      <a:lnTo>
                        <a:pt x="213" y="263"/>
                      </a:lnTo>
                      <a:lnTo>
                        <a:pt x="230" y="245"/>
                      </a:lnTo>
                      <a:lnTo>
                        <a:pt x="247" y="224"/>
                      </a:lnTo>
                      <a:lnTo>
                        <a:pt x="247" y="0"/>
                      </a:lnTo>
                      <a:lnTo>
                        <a:pt x="306" y="0"/>
                      </a:lnTo>
                      <a:lnTo>
                        <a:pt x="306" y="365"/>
                      </a:lnTo>
                      <a:lnTo>
                        <a:pt x="247" y="365"/>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76" name="Rectangle 121"/>
                <p:cNvSpPr>
                  <a:spLocks noChangeArrowheads="1"/>
                </p:cNvSpPr>
                <p:nvPr/>
              </p:nvSpPr>
              <p:spPr bwMode="auto">
                <a:xfrm>
                  <a:off x="9432" y="9073"/>
                  <a:ext cx="29" cy="294"/>
                </a:xfrm>
                <a:prstGeom prst="rect">
                  <a:avLst/>
                </a:prstGeom>
                <a:solidFill>
                  <a:srgbClr val="1F1A17"/>
                </a:solidFill>
                <a:ln w="9525">
                  <a:noFill/>
                  <a:miter lim="800000"/>
                  <a:headEnd/>
                  <a:tailEnd/>
                </a:ln>
              </p:spPr>
              <p:txBody>
                <a:bodyPr/>
                <a:lstStyle/>
                <a:p>
                  <a:endParaRPr lang="en-US">
                    <a:latin typeface="Georgia" pitchFamily="18" charset="0"/>
                  </a:endParaRPr>
                </a:p>
              </p:txBody>
            </p:sp>
            <p:sp>
              <p:nvSpPr>
                <p:cNvPr id="21577" name="Freeform 122"/>
                <p:cNvSpPr>
                  <a:spLocks/>
                </p:cNvSpPr>
                <p:nvPr/>
              </p:nvSpPr>
              <p:spPr bwMode="auto">
                <a:xfrm>
                  <a:off x="9519" y="9179"/>
                  <a:ext cx="132" cy="193"/>
                </a:xfrm>
                <a:custGeom>
                  <a:avLst/>
                  <a:gdLst>
                    <a:gd name="T0" fmla="*/ 14 w 264"/>
                    <a:gd name="T1" fmla="*/ 48 h 385"/>
                    <a:gd name="T2" fmla="*/ 8 w 264"/>
                    <a:gd name="T3" fmla="*/ 48 h 385"/>
                    <a:gd name="T4" fmla="*/ 5 w 264"/>
                    <a:gd name="T5" fmla="*/ 47 h 385"/>
                    <a:gd name="T6" fmla="*/ 3 w 264"/>
                    <a:gd name="T7" fmla="*/ 38 h 385"/>
                    <a:gd name="T8" fmla="*/ 8 w 264"/>
                    <a:gd name="T9" fmla="*/ 41 h 385"/>
                    <a:gd name="T10" fmla="*/ 14 w 264"/>
                    <a:gd name="T11" fmla="*/ 42 h 385"/>
                    <a:gd name="T12" fmla="*/ 18 w 264"/>
                    <a:gd name="T13" fmla="*/ 42 h 385"/>
                    <a:gd name="T14" fmla="*/ 22 w 264"/>
                    <a:gd name="T15" fmla="*/ 41 h 385"/>
                    <a:gd name="T16" fmla="*/ 24 w 264"/>
                    <a:gd name="T17" fmla="*/ 39 h 385"/>
                    <a:gd name="T18" fmla="*/ 24 w 264"/>
                    <a:gd name="T19" fmla="*/ 38 h 385"/>
                    <a:gd name="T20" fmla="*/ 24 w 264"/>
                    <a:gd name="T21" fmla="*/ 35 h 385"/>
                    <a:gd name="T22" fmla="*/ 22 w 264"/>
                    <a:gd name="T23" fmla="*/ 31 h 385"/>
                    <a:gd name="T24" fmla="*/ 19 w 264"/>
                    <a:gd name="T25" fmla="*/ 29 h 385"/>
                    <a:gd name="T26" fmla="*/ 12 w 264"/>
                    <a:gd name="T27" fmla="*/ 26 h 385"/>
                    <a:gd name="T28" fmla="*/ 5 w 264"/>
                    <a:gd name="T29" fmla="*/ 22 h 385"/>
                    <a:gd name="T30" fmla="*/ 2 w 264"/>
                    <a:gd name="T31" fmla="*/ 20 h 385"/>
                    <a:gd name="T32" fmla="*/ 1 w 264"/>
                    <a:gd name="T33" fmla="*/ 18 h 385"/>
                    <a:gd name="T34" fmla="*/ 1 w 264"/>
                    <a:gd name="T35" fmla="*/ 15 h 385"/>
                    <a:gd name="T36" fmla="*/ 1 w 264"/>
                    <a:gd name="T37" fmla="*/ 12 h 385"/>
                    <a:gd name="T38" fmla="*/ 1 w 264"/>
                    <a:gd name="T39" fmla="*/ 8 h 385"/>
                    <a:gd name="T40" fmla="*/ 3 w 264"/>
                    <a:gd name="T41" fmla="*/ 5 h 385"/>
                    <a:gd name="T42" fmla="*/ 7 w 264"/>
                    <a:gd name="T43" fmla="*/ 2 h 385"/>
                    <a:gd name="T44" fmla="*/ 12 w 264"/>
                    <a:gd name="T45" fmla="*/ 1 h 385"/>
                    <a:gd name="T46" fmla="*/ 17 w 264"/>
                    <a:gd name="T47" fmla="*/ 0 h 385"/>
                    <a:gd name="T48" fmla="*/ 21 w 264"/>
                    <a:gd name="T49" fmla="*/ 1 h 385"/>
                    <a:gd name="T50" fmla="*/ 27 w 264"/>
                    <a:gd name="T51" fmla="*/ 2 h 385"/>
                    <a:gd name="T52" fmla="*/ 28 w 264"/>
                    <a:gd name="T53" fmla="*/ 10 h 385"/>
                    <a:gd name="T54" fmla="*/ 23 w 264"/>
                    <a:gd name="T55" fmla="*/ 8 h 385"/>
                    <a:gd name="T56" fmla="*/ 19 w 264"/>
                    <a:gd name="T57" fmla="*/ 7 h 385"/>
                    <a:gd name="T58" fmla="*/ 14 w 264"/>
                    <a:gd name="T59" fmla="*/ 7 h 385"/>
                    <a:gd name="T60" fmla="*/ 10 w 264"/>
                    <a:gd name="T61" fmla="*/ 8 h 385"/>
                    <a:gd name="T62" fmla="*/ 9 w 264"/>
                    <a:gd name="T63" fmla="*/ 10 h 385"/>
                    <a:gd name="T64" fmla="*/ 8 w 264"/>
                    <a:gd name="T65" fmla="*/ 11 h 385"/>
                    <a:gd name="T66" fmla="*/ 8 w 264"/>
                    <a:gd name="T67" fmla="*/ 13 h 385"/>
                    <a:gd name="T68" fmla="*/ 9 w 264"/>
                    <a:gd name="T69" fmla="*/ 15 h 385"/>
                    <a:gd name="T70" fmla="*/ 11 w 264"/>
                    <a:gd name="T71" fmla="*/ 17 h 385"/>
                    <a:gd name="T72" fmla="*/ 20 w 264"/>
                    <a:gd name="T73" fmla="*/ 21 h 385"/>
                    <a:gd name="T74" fmla="*/ 27 w 264"/>
                    <a:gd name="T75" fmla="*/ 25 h 385"/>
                    <a:gd name="T76" fmla="*/ 30 w 264"/>
                    <a:gd name="T77" fmla="*/ 27 h 385"/>
                    <a:gd name="T78" fmla="*/ 32 w 264"/>
                    <a:gd name="T79" fmla="*/ 30 h 385"/>
                    <a:gd name="T80" fmla="*/ 33 w 264"/>
                    <a:gd name="T81" fmla="*/ 33 h 385"/>
                    <a:gd name="T82" fmla="*/ 33 w 264"/>
                    <a:gd name="T83" fmla="*/ 37 h 385"/>
                    <a:gd name="T84" fmla="*/ 31 w 264"/>
                    <a:gd name="T85" fmla="*/ 41 h 385"/>
                    <a:gd name="T86" fmla="*/ 29 w 264"/>
                    <a:gd name="T87" fmla="*/ 44 h 385"/>
                    <a:gd name="T88" fmla="*/ 26 w 264"/>
                    <a:gd name="T89" fmla="*/ 47 h 385"/>
                    <a:gd name="T90" fmla="*/ 22 w 264"/>
                    <a:gd name="T91" fmla="*/ 48 h 385"/>
                    <a:gd name="T92" fmla="*/ 17 w 264"/>
                    <a:gd name="T93" fmla="*/ 49 h 3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4"/>
                    <a:gd name="T142" fmla="*/ 0 h 385"/>
                    <a:gd name="T143" fmla="*/ 264 w 264"/>
                    <a:gd name="T144" fmla="*/ 385 h 3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4" h="385">
                      <a:moveTo>
                        <a:pt x="138" y="385"/>
                      </a:moveTo>
                      <a:lnTo>
                        <a:pt x="126" y="385"/>
                      </a:lnTo>
                      <a:lnTo>
                        <a:pt x="112" y="384"/>
                      </a:lnTo>
                      <a:lnTo>
                        <a:pt x="98" y="382"/>
                      </a:lnTo>
                      <a:lnTo>
                        <a:pt x="84" y="379"/>
                      </a:lnTo>
                      <a:lnTo>
                        <a:pt x="71" y="378"/>
                      </a:lnTo>
                      <a:lnTo>
                        <a:pt x="62" y="376"/>
                      </a:lnTo>
                      <a:lnTo>
                        <a:pt x="52" y="374"/>
                      </a:lnTo>
                      <a:lnTo>
                        <a:pt x="42" y="371"/>
                      </a:lnTo>
                      <a:lnTo>
                        <a:pt x="23" y="363"/>
                      </a:lnTo>
                      <a:lnTo>
                        <a:pt x="0" y="350"/>
                      </a:lnTo>
                      <a:lnTo>
                        <a:pt x="25" y="302"/>
                      </a:lnTo>
                      <a:lnTo>
                        <a:pt x="39" y="310"/>
                      </a:lnTo>
                      <a:lnTo>
                        <a:pt x="50" y="316"/>
                      </a:lnTo>
                      <a:lnTo>
                        <a:pt x="71" y="324"/>
                      </a:lnTo>
                      <a:lnTo>
                        <a:pt x="94" y="330"/>
                      </a:lnTo>
                      <a:lnTo>
                        <a:pt x="104" y="332"/>
                      </a:lnTo>
                      <a:lnTo>
                        <a:pt x="115" y="334"/>
                      </a:lnTo>
                      <a:lnTo>
                        <a:pt x="126" y="335"/>
                      </a:lnTo>
                      <a:lnTo>
                        <a:pt x="138" y="336"/>
                      </a:lnTo>
                      <a:lnTo>
                        <a:pt x="149" y="335"/>
                      </a:lnTo>
                      <a:lnTo>
                        <a:pt x="161" y="332"/>
                      </a:lnTo>
                      <a:lnTo>
                        <a:pt x="172" y="328"/>
                      </a:lnTo>
                      <a:lnTo>
                        <a:pt x="181" y="322"/>
                      </a:lnTo>
                      <a:lnTo>
                        <a:pt x="186" y="319"/>
                      </a:lnTo>
                      <a:lnTo>
                        <a:pt x="189" y="316"/>
                      </a:lnTo>
                      <a:lnTo>
                        <a:pt x="192" y="312"/>
                      </a:lnTo>
                      <a:lnTo>
                        <a:pt x="195" y="307"/>
                      </a:lnTo>
                      <a:lnTo>
                        <a:pt x="198" y="303"/>
                      </a:lnTo>
                      <a:lnTo>
                        <a:pt x="199" y="298"/>
                      </a:lnTo>
                      <a:lnTo>
                        <a:pt x="200" y="292"/>
                      </a:lnTo>
                      <a:lnTo>
                        <a:pt x="201" y="287"/>
                      </a:lnTo>
                      <a:lnTo>
                        <a:pt x="198" y="273"/>
                      </a:lnTo>
                      <a:lnTo>
                        <a:pt x="195" y="262"/>
                      </a:lnTo>
                      <a:lnTo>
                        <a:pt x="190" y="255"/>
                      </a:lnTo>
                      <a:lnTo>
                        <a:pt x="183" y="247"/>
                      </a:lnTo>
                      <a:lnTo>
                        <a:pt x="175" y="240"/>
                      </a:lnTo>
                      <a:lnTo>
                        <a:pt x="165" y="234"/>
                      </a:lnTo>
                      <a:lnTo>
                        <a:pt x="153" y="227"/>
                      </a:lnTo>
                      <a:lnTo>
                        <a:pt x="138" y="221"/>
                      </a:lnTo>
                      <a:lnTo>
                        <a:pt x="120" y="213"/>
                      </a:lnTo>
                      <a:lnTo>
                        <a:pt x="98" y="205"/>
                      </a:lnTo>
                      <a:lnTo>
                        <a:pt x="73" y="192"/>
                      </a:lnTo>
                      <a:lnTo>
                        <a:pt x="52" y="180"/>
                      </a:lnTo>
                      <a:lnTo>
                        <a:pt x="43" y="175"/>
                      </a:lnTo>
                      <a:lnTo>
                        <a:pt x="36" y="169"/>
                      </a:lnTo>
                      <a:lnTo>
                        <a:pt x="28" y="163"/>
                      </a:lnTo>
                      <a:lnTo>
                        <a:pt x="22" y="157"/>
                      </a:lnTo>
                      <a:lnTo>
                        <a:pt x="17" y="151"/>
                      </a:lnTo>
                      <a:lnTo>
                        <a:pt x="12" y="145"/>
                      </a:lnTo>
                      <a:lnTo>
                        <a:pt x="9" y="139"/>
                      </a:lnTo>
                      <a:lnTo>
                        <a:pt x="6" y="132"/>
                      </a:lnTo>
                      <a:lnTo>
                        <a:pt x="4" y="125"/>
                      </a:lnTo>
                      <a:lnTo>
                        <a:pt x="3" y="118"/>
                      </a:lnTo>
                      <a:lnTo>
                        <a:pt x="2" y="110"/>
                      </a:lnTo>
                      <a:lnTo>
                        <a:pt x="0" y="103"/>
                      </a:lnTo>
                      <a:lnTo>
                        <a:pt x="2" y="91"/>
                      </a:lnTo>
                      <a:lnTo>
                        <a:pt x="4" y="80"/>
                      </a:lnTo>
                      <a:lnTo>
                        <a:pt x="7" y="70"/>
                      </a:lnTo>
                      <a:lnTo>
                        <a:pt x="10" y="60"/>
                      </a:lnTo>
                      <a:lnTo>
                        <a:pt x="15" y="50"/>
                      </a:lnTo>
                      <a:lnTo>
                        <a:pt x="23" y="43"/>
                      </a:lnTo>
                      <a:lnTo>
                        <a:pt x="30" y="34"/>
                      </a:lnTo>
                      <a:lnTo>
                        <a:pt x="39" y="28"/>
                      </a:lnTo>
                      <a:lnTo>
                        <a:pt x="49" y="21"/>
                      </a:lnTo>
                      <a:lnTo>
                        <a:pt x="59" y="16"/>
                      </a:lnTo>
                      <a:lnTo>
                        <a:pt x="70" y="12"/>
                      </a:lnTo>
                      <a:lnTo>
                        <a:pt x="83" y="7"/>
                      </a:lnTo>
                      <a:lnTo>
                        <a:pt x="97" y="4"/>
                      </a:lnTo>
                      <a:lnTo>
                        <a:pt x="111" y="2"/>
                      </a:lnTo>
                      <a:lnTo>
                        <a:pt x="126" y="1"/>
                      </a:lnTo>
                      <a:lnTo>
                        <a:pt x="142" y="0"/>
                      </a:lnTo>
                      <a:lnTo>
                        <a:pt x="153" y="0"/>
                      </a:lnTo>
                      <a:lnTo>
                        <a:pt x="164" y="1"/>
                      </a:lnTo>
                      <a:lnTo>
                        <a:pt x="175" y="2"/>
                      </a:lnTo>
                      <a:lnTo>
                        <a:pt x="186" y="5"/>
                      </a:lnTo>
                      <a:lnTo>
                        <a:pt x="205" y="9"/>
                      </a:lnTo>
                      <a:lnTo>
                        <a:pt x="222" y="14"/>
                      </a:lnTo>
                      <a:lnTo>
                        <a:pt x="239" y="20"/>
                      </a:lnTo>
                      <a:lnTo>
                        <a:pt x="259" y="30"/>
                      </a:lnTo>
                      <a:lnTo>
                        <a:pt x="230" y="78"/>
                      </a:lnTo>
                      <a:lnTo>
                        <a:pt x="214" y="69"/>
                      </a:lnTo>
                      <a:lnTo>
                        <a:pt x="201" y="62"/>
                      </a:lnTo>
                      <a:lnTo>
                        <a:pt x="189" y="58"/>
                      </a:lnTo>
                      <a:lnTo>
                        <a:pt x="176" y="54"/>
                      </a:lnTo>
                      <a:lnTo>
                        <a:pt x="165" y="54"/>
                      </a:lnTo>
                      <a:lnTo>
                        <a:pt x="154" y="51"/>
                      </a:lnTo>
                      <a:lnTo>
                        <a:pt x="143" y="49"/>
                      </a:lnTo>
                      <a:lnTo>
                        <a:pt x="132" y="49"/>
                      </a:lnTo>
                      <a:lnTo>
                        <a:pt x="118" y="50"/>
                      </a:lnTo>
                      <a:lnTo>
                        <a:pt x="105" y="52"/>
                      </a:lnTo>
                      <a:lnTo>
                        <a:pt x="94" y="57"/>
                      </a:lnTo>
                      <a:lnTo>
                        <a:pt x="84" y="62"/>
                      </a:lnTo>
                      <a:lnTo>
                        <a:pt x="80" y="65"/>
                      </a:lnTo>
                      <a:lnTo>
                        <a:pt x="75" y="70"/>
                      </a:lnTo>
                      <a:lnTo>
                        <a:pt x="72" y="74"/>
                      </a:lnTo>
                      <a:lnTo>
                        <a:pt x="69" y="78"/>
                      </a:lnTo>
                      <a:lnTo>
                        <a:pt x="67" y="82"/>
                      </a:lnTo>
                      <a:lnTo>
                        <a:pt x="66" y="87"/>
                      </a:lnTo>
                      <a:lnTo>
                        <a:pt x="65" y="92"/>
                      </a:lnTo>
                      <a:lnTo>
                        <a:pt x="64" y="97"/>
                      </a:lnTo>
                      <a:lnTo>
                        <a:pt x="65" y="102"/>
                      </a:lnTo>
                      <a:lnTo>
                        <a:pt x="67" y="107"/>
                      </a:lnTo>
                      <a:lnTo>
                        <a:pt x="70" y="112"/>
                      </a:lnTo>
                      <a:lnTo>
                        <a:pt x="74" y="117"/>
                      </a:lnTo>
                      <a:lnTo>
                        <a:pt x="80" y="122"/>
                      </a:lnTo>
                      <a:lnTo>
                        <a:pt x="85" y="126"/>
                      </a:lnTo>
                      <a:lnTo>
                        <a:pt x="92" y="131"/>
                      </a:lnTo>
                      <a:lnTo>
                        <a:pt x="100" y="136"/>
                      </a:lnTo>
                      <a:lnTo>
                        <a:pt x="125" y="148"/>
                      </a:lnTo>
                      <a:lnTo>
                        <a:pt x="166" y="166"/>
                      </a:lnTo>
                      <a:lnTo>
                        <a:pt x="193" y="178"/>
                      </a:lnTo>
                      <a:lnTo>
                        <a:pt x="215" y="190"/>
                      </a:lnTo>
                      <a:lnTo>
                        <a:pt x="223" y="196"/>
                      </a:lnTo>
                      <a:lnTo>
                        <a:pt x="231" y="202"/>
                      </a:lnTo>
                      <a:lnTo>
                        <a:pt x="238" y="209"/>
                      </a:lnTo>
                      <a:lnTo>
                        <a:pt x="244" y="215"/>
                      </a:lnTo>
                      <a:lnTo>
                        <a:pt x="249" y="222"/>
                      </a:lnTo>
                      <a:lnTo>
                        <a:pt x="253" y="229"/>
                      </a:lnTo>
                      <a:lnTo>
                        <a:pt x="256" y="237"/>
                      </a:lnTo>
                      <a:lnTo>
                        <a:pt x="260" y="244"/>
                      </a:lnTo>
                      <a:lnTo>
                        <a:pt x="261" y="253"/>
                      </a:lnTo>
                      <a:lnTo>
                        <a:pt x="263" y="262"/>
                      </a:lnTo>
                      <a:lnTo>
                        <a:pt x="263" y="272"/>
                      </a:lnTo>
                      <a:lnTo>
                        <a:pt x="264" y="283"/>
                      </a:lnTo>
                      <a:lnTo>
                        <a:pt x="263" y="294"/>
                      </a:lnTo>
                      <a:lnTo>
                        <a:pt x="262" y="305"/>
                      </a:lnTo>
                      <a:lnTo>
                        <a:pt x="259" y="315"/>
                      </a:lnTo>
                      <a:lnTo>
                        <a:pt x="254" y="325"/>
                      </a:lnTo>
                      <a:lnTo>
                        <a:pt x="250" y="334"/>
                      </a:lnTo>
                      <a:lnTo>
                        <a:pt x="244" y="343"/>
                      </a:lnTo>
                      <a:lnTo>
                        <a:pt x="237" y="350"/>
                      </a:lnTo>
                      <a:lnTo>
                        <a:pt x="230" y="357"/>
                      </a:lnTo>
                      <a:lnTo>
                        <a:pt x="221" y="363"/>
                      </a:lnTo>
                      <a:lnTo>
                        <a:pt x="211" y="369"/>
                      </a:lnTo>
                      <a:lnTo>
                        <a:pt x="201" y="374"/>
                      </a:lnTo>
                      <a:lnTo>
                        <a:pt x="190" y="377"/>
                      </a:lnTo>
                      <a:lnTo>
                        <a:pt x="177" y="380"/>
                      </a:lnTo>
                      <a:lnTo>
                        <a:pt x="164" y="382"/>
                      </a:lnTo>
                      <a:lnTo>
                        <a:pt x="151" y="385"/>
                      </a:lnTo>
                      <a:lnTo>
                        <a:pt x="138" y="385"/>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78" name="Freeform 123"/>
                <p:cNvSpPr>
                  <a:spLocks noEditPoints="1"/>
                </p:cNvSpPr>
                <p:nvPr/>
              </p:nvSpPr>
              <p:spPr bwMode="auto">
                <a:xfrm>
                  <a:off x="9692" y="9179"/>
                  <a:ext cx="158" cy="193"/>
                </a:xfrm>
                <a:custGeom>
                  <a:avLst/>
                  <a:gdLst>
                    <a:gd name="T0" fmla="*/ 20 w 316"/>
                    <a:gd name="T1" fmla="*/ 7 h 385"/>
                    <a:gd name="T2" fmla="*/ 18 w 316"/>
                    <a:gd name="T3" fmla="*/ 8 h 385"/>
                    <a:gd name="T4" fmla="*/ 16 w 316"/>
                    <a:gd name="T5" fmla="*/ 8 h 385"/>
                    <a:gd name="T6" fmla="*/ 14 w 316"/>
                    <a:gd name="T7" fmla="*/ 9 h 385"/>
                    <a:gd name="T8" fmla="*/ 12 w 316"/>
                    <a:gd name="T9" fmla="*/ 11 h 385"/>
                    <a:gd name="T10" fmla="*/ 11 w 316"/>
                    <a:gd name="T11" fmla="*/ 12 h 385"/>
                    <a:gd name="T12" fmla="*/ 10 w 316"/>
                    <a:gd name="T13" fmla="*/ 14 h 385"/>
                    <a:gd name="T14" fmla="*/ 10 w 316"/>
                    <a:gd name="T15" fmla="*/ 17 h 385"/>
                    <a:gd name="T16" fmla="*/ 31 w 316"/>
                    <a:gd name="T17" fmla="*/ 18 h 385"/>
                    <a:gd name="T18" fmla="*/ 31 w 316"/>
                    <a:gd name="T19" fmla="*/ 16 h 385"/>
                    <a:gd name="T20" fmla="*/ 30 w 316"/>
                    <a:gd name="T21" fmla="*/ 13 h 385"/>
                    <a:gd name="T22" fmla="*/ 29 w 316"/>
                    <a:gd name="T23" fmla="*/ 11 h 385"/>
                    <a:gd name="T24" fmla="*/ 28 w 316"/>
                    <a:gd name="T25" fmla="*/ 10 h 385"/>
                    <a:gd name="T26" fmla="*/ 27 w 316"/>
                    <a:gd name="T27" fmla="*/ 9 h 385"/>
                    <a:gd name="T28" fmla="*/ 25 w 316"/>
                    <a:gd name="T29" fmla="*/ 8 h 385"/>
                    <a:gd name="T30" fmla="*/ 23 w 316"/>
                    <a:gd name="T31" fmla="*/ 7 h 385"/>
                    <a:gd name="T32" fmla="*/ 21 w 316"/>
                    <a:gd name="T33" fmla="*/ 7 h 385"/>
                    <a:gd name="T34" fmla="*/ 9 w 316"/>
                    <a:gd name="T35" fmla="*/ 26 h 385"/>
                    <a:gd name="T36" fmla="*/ 10 w 316"/>
                    <a:gd name="T37" fmla="*/ 29 h 385"/>
                    <a:gd name="T38" fmla="*/ 10 w 316"/>
                    <a:gd name="T39" fmla="*/ 33 h 385"/>
                    <a:gd name="T40" fmla="*/ 11 w 316"/>
                    <a:gd name="T41" fmla="*/ 36 h 385"/>
                    <a:gd name="T42" fmla="*/ 13 w 316"/>
                    <a:gd name="T43" fmla="*/ 38 h 385"/>
                    <a:gd name="T44" fmla="*/ 15 w 316"/>
                    <a:gd name="T45" fmla="*/ 40 h 385"/>
                    <a:gd name="T46" fmla="*/ 19 w 316"/>
                    <a:gd name="T47" fmla="*/ 41 h 385"/>
                    <a:gd name="T48" fmla="*/ 21 w 316"/>
                    <a:gd name="T49" fmla="*/ 42 h 385"/>
                    <a:gd name="T50" fmla="*/ 24 w 316"/>
                    <a:gd name="T51" fmla="*/ 42 h 385"/>
                    <a:gd name="T52" fmla="*/ 27 w 316"/>
                    <a:gd name="T53" fmla="*/ 41 h 385"/>
                    <a:gd name="T54" fmla="*/ 30 w 316"/>
                    <a:gd name="T55" fmla="*/ 40 h 385"/>
                    <a:gd name="T56" fmla="*/ 34 w 316"/>
                    <a:gd name="T57" fmla="*/ 38 h 385"/>
                    <a:gd name="T58" fmla="*/ 39 w 316"/>
                    <a:gd name="T59" fmla="*/ 43 h 385"/>
                    <a:gd name="T60" fmla="*/ 34 w 316"/>
                    <a:gd name="T61" fmla="*/ 46 h 385"/>
                    <a:gd name="T62" fmla="*/ 29 w 316"/>
                    <a:gd name="T63" fmla="*/ 47 h 385"/>
                    <a:gd name="T64" fmla="*/ 25 w 316"/>
                    <a:gd name="T65" fmla="*/ 48 h 385"/>
                    <a:gd name="T66" fmla="*/ 21 w 316"/>
                    <a:gd name="T67" fmla="*/ 49 h 385"/>
                    <a:gd name="T68" fmla="*/ 18 w 316"/>
                    <a:gd name="T69" fmla="*/ 48 h 385"/>
                    <a:gd name="T70" fmla="*/ 13 w 316"/>
                    <a:gd name="T71" fmla="*/ 47 h 385"/>
                    <a:gd name="T72" fmla="*/ 10 w 316"/>
                    <a:gd name="T73" fmla="*/ 45 h 385"/>
                    <a:gd name="T74" fmla="*/ 6 w 316"/>
                    <a:gd name="T75" fmla="*/ 42 h 385"/>
                    <a:gd name="T76" fmla="*/ 3 w 316"/>
                    <a:gd name="T77" fmla="*/ 38 h 385"/>
                    <a:gd name="T78" fmla="*/ 1 w 316"/>
                    <a:gd name="T79" fmla="*/ 34 h 385"/>
                    <a:gd name="T80" fmla="*/ 1 w 316"/>
                    <a:gd name="T81" fmla="*/ 30 h 385"/>
                    <a:gd name="T82" fmla="*/ 0 w 316"/>
                    <a:gd name="T83" fmla="*/ 25 h 385"/>
                    <a:gd name="T84" fmla="*/ 1 w 316"/>
                    <a:gd name="T85" fmla="*/ 20 h 385"/>
                    <a:gd name="T86" fmla="*/ 1 w 316"/>
                    <a:gd name="T87" fmla="*/ 15 h 385"/>
                    <a:gd name="T88" fmla="*/ 3 w 316"/>
                    <a:gd name="T89" fmla="*/ 11 h 385"/>
                    <a:gd name="T90" fmla="*/ 6 w 316"/>
                    <a:gd name="T91" fmla="*/ 7 h 385"/>
                    <a:gd name="T92" fmla="*/ 10 w 316"/>
                    <a:gd name="T93" fmla="*/ 4 h 385"/>
                    <a:gd name="T94" fmla="*/ 13 w 316"/>
                    <a:gd name="T95" fmla="*/ 2 h 385"/>
                    <a:gd name="T96" fmla="*/ 18 w 316"/>
                    <a:gd name="T97" fmla="*/ 1 h 385"/>
                    <a:gd name="T98" fmla="*/ 21 w 316"/>
                    <a:gd name="T99" fmla="*/ 0 h 385"/>
                    <a:gd name="T100" fmla="*/ 25 w 316"/>
                    <a:gd name="T101" fmla="*/ 1 h 385"/>
                    <a:gd name="T102" fmla="*/ 29 w 316"/>
                    <a:gd name="T103" fmla="*/ 2 h 385"/>
                    <a:gd name="T104" fmla="*/ 33 w 316"/>
                    <a:gd name="T105" fmla="*/ 3 h 385"/>
                    <a:gd name="T106" fmla="*/ 35 w 316"/>
                    <a:gd name="T107" fmla="*/ 6 h 385"/>
                    <a:gd name="T108" fmla="*/ 37 w 316"/>
                    <a:gd name="T109" fmla="*/ 8 h 385"/>
                    <a:gd name="T110" fmla="*/ 39 w 316"/>
                    <a:gd name="T111" fmla="*/ 12 h 385"/>
                    <a:gd name="T112" fmla="*/ 40 w 316"/>
                    <a:gd name="T113" fmla="*/ 15 h 385"/>
                    <a:gd name="T114" fmla="*/ 40 w 316"/>
                    <a:gd name="T115" fmla="*/ 19 h 385"/>
                    <a:gd name="T116" fmla="*/ 9 w 316"/>
                    <a:gd name="T117" fmla="*/ 24 h 3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6"/>
                    <a:gd name="T178" fmla="*/ 0 h 385"/>
                    <a:gd name="T179" fmla="*/ 316 w 316"/>
                    <a:gd name="T180" fmla="*/ 385 h 3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6" h="385">
                      <a:moveTo>
                        <a:pt x="171" y="54"/>
                      </a:moveTo>
                      <a:lnTo>
                        <a:pt x="161" y="55"/>
                      </a:lnTo>
                      <a:lnTo>
                        <a:pt x="152" y="56"/>
                      </a:lnTo>
                      <a:lnTo>
                        <a:pt x="144" y="57"/>
                      </a:lnTo>
                      <a:lnTo>
                        <a:pt x="136" y="59"/>
                      </a:lnTo>
                      <a:lnTo>
                        <a:pt x="128" y="62"/>
                      </a:lnTo>
                      <a:lnTo>
                        <a:pt x="120" y="66"/>
                      </a:lnTo>
                      <a:lnTo>
                        <a:pt x="114" y="71"/>
                      </a:lnTo>
                      <a:lnTo>
                        <a:pt x="107" y="76"/>
                      </a:lnTo>
                      <a:lnTo>
                        <a:pt x="101" y="81"/>
                      </a:lnTo>
                      <a:lnTo>
                        <a:pt x="96" y="88"/>
                      </a:lnTo>
                      <a:lnTo>
                        <a:pt x="90" y="95"/>
                      </a:lnTo>
                      <a:lnTo>
                        <a:pt x="86" y="103"/>
                      </a:lnTo>
                      <a:lnTo>
                        <a:pt x="82" y="111"/>
                      </a:lnTo>
                      <a:lnTo>
                        <a:pt x="79" y="121"/>
                      </a:lnTo>
                      <a:lnTo>
                        <a:pt x="75" y="131"/>
                      </a:lnTo>
                      <a:lnTo>
                        <a:pt x="73" y="141"/>
                      </a:lnTo>
                      <a:lnTo>
                        <a:pt x="253" y="141"/>
                      </a:lnTo>
                      <a:lnTo>
                        <a:pt x="252" y="131"/>
                      </a:lnTo>
                      <a:lnTo>
                        <a:pt x="250" y="121"/>
                      </a:lnTo>
                      <a:lnTo>
                        <a:pt x="248" y="111"/>
                      </a:lnTo>
                      <a:lnTo>
                        <a:pt x="246" y="103"/>
                      </a:lnTo>
                      <a:lnTo>
                        <a:pt x="242" y="95"/>
                      </a:lnTo>
                      <a:lnTo>
                        <a:pt x="239" y="88"/>
                      </a:lnTo>
                      <a:lnTo>
                        <a:pt x="235" y="81"/>
                      </a:lnTo>
                      <a:lnTo>
                        <a:pt x="230" y="76"/>
                      </a:lnTo>
                      <a:lnTo>
                        <a:pt x="224" y="71"/>
                      </a:lnTo>
                      <a:lnTo>
                        <a:pt x="219" y="66"/>
                      </a:lnTo>
                      <a:lnTo>
                        <a:pt x="212" y="62"/>
                      </a:lnTo>
                      <a:lnTo>
                        <a:pt x="205" y="59"/>
                      </a:lnTo>
                      <a:lnTo>
                        <a:pt x="197" y="57"/>
                      </a:lnTo>
                      <a:lnTo>
                        <a:pt x="189" y="56"/>
                      </a:lnTo>
                      <a:lnTo>
                        <a:pt x="180" y="55"/>
                      </a:lnTo>
                      <a:lnTo>
                        <a:pt x="171" y="54"/>
                      </a:lnTo>
                      <a:close/>
                      <a:moveTo>
                        <a:pt x="68" y="185"/>
                      </a:moveTo>
                      <a:lnTo>
                        <a:pt x="69" y="202"/>
                      </a:lnTo>
                      <a:lnTo>
                        <a:pt x="70" y="217"/>
                      </a:lnTo>
                      <a:lnTo>
                        <a:pt x="73" y="232"/>
                      </a:lnTo>
                      <a:lnTo>
                        <a:pt x="76" y="247"/>
                      </a:lnTo>
                      <a:lnTo>
                        <a:pt x="81" y="260"/>
                      </a:lnTo>
                      <a:lnTo>
                        <a:pt x="86" y="272"/>
                      </a:lnTo>
                      <a:lnTo>
                        <a:pt x="93" y="283"/>
                      </a:lnTo>
                      <a:lnTo>
                        <a:pt x="99" y="292"/>
                      </a:lnTo>
                      <a:lnTo>
                        <a:pt x="107" y="302"/>
                      </a:lnTo>
                      <a:lnTo>
                        <a:pt x="116" y="310"/>
                      </a:lnTo>
                      <a:lnTo>
                        <a:pt x="126" y="316"/>
                      </a:lnTo>
                      <a:lnTo>
                        <a:pt x="136" y="321"/>
                      </a:lnTo>
                      <a:lnTo>
                        <a:pt x="147" y="326"/>
                      </a:lnTo>
                      <a:lnTo>
                        <a:pt x="159" y="329"/>
                      </a:lnTo>
                      <a:lnTo>
                        <a:pt x="172" y="330"/>
                      </a:lnTo>
                      <a:lnTo>
                        <a:pt x="185" y="331"/>
                      </a:lnTo>
                      <a:lnTo>
                        <a:pt x="197" y="331"/>
                      </a:lnTo>
                      <a:lnTo>
                        <a:pt x="209" y="329"/>
                      </a:lnTo>
                      <a:lnTo>
                        <a:pt x="220" y="327"/>
                      </a:lnTo>
                      <a:lnTo>
                        <a:pt x="232" y="322"/>
                      </a:lnTo>
                      <a:lnTo>
                        <a:pt x="244" y="317"/>
                      </a:lnTo>
                      <a:lnTo>
                        <a:pt x="255" y="311"/>
                      </a:lnTo>
                      <a:lnTo>
                        <a:pt x="268" y="302"/>
                      </a:lnTo>
                      <a:lnTo>
                        <a:pt x="282" y="292"/>
                      </a:lnTo>
                      <a:lnTo>
                        <a:pt x="307" y="341"/>
                      </a:lnTo>
                      <a:lnTo>
                        <a:pt x="287" y="352"/>
                      </a:lnTo>
                      <a:lnTo>
                        <a:pt x="269" y="362"/>
                      </a:lnTo>
                      <a:lnTo>
                        <a:pt x="253" y="370"/>
                      </a:lnTo>
                      <a:lnTo>
                        <a:pt x="237" y="375"/>
                      </a:lnTo>
                      <a:lnTo>
                        <a:pt x="222" y="379"/>
                      </a:lnTo>
                      <a:lnTo>
                        <a:pt x="207" y="382"/>
                      </a:lnTo>
                      <a:lnTo>
                        <a:pt x="191" y="385"/>
                      </a:lnTo>
                      <a:lnTo>
                        <a:pt x="175" y="385"/>
                      </a:lnTo>
                      <a:lnTo>
                        <a:pt x="157" y="384"/>
                      </a:lnTo>
                      <a:lnTo>
                        <a:pt x="139" y="381"/>
                      </a:lnTo>
                      <a:lnTo>
                        <a:pt x="121" y="377"/>
                      </a:lnTo>
                      <a:lnTo>
                        <a:pt x="104" y="371"/>
                      </a:lnTo>
                      <a:lnTo>
                        <a:pt x="89" y="363"/>
                      </a:lnTo>
                      <a:lnTo>
                        <a:pt x="75" y="355"/>
                      </a:lnTo>
                      <a:lnTo>
                        <a:pt x="61" y="344"/>
                      </a:lnTo>
                      <a:lnTo>
                        <a:pt x="50" y="332"/>
                      </a:lnTo>
                      <a:lnTo>
                        <a:pt x="38" y="318"/>
                      </a:lnTo>
                      <a:lnTo>
                        <a:pt x="28" y="304"/>
                      </a:lnTo>
                      <a:lnTo>
                        <a:pt x="20" y="288"/>
                      </a:lnTo>
                      <a:lnTo>
                        <a:pt x="13" y="272"/>
                      </a:lnTo>
                      <a:lnTo>
                        <a:pt x="8" y="254"/>
                      </a:lnTo>
                      <a:lnTo>
                        <a:pt x="4" y="236"/>
                      </a:lnTo>
                      <a:lnTo>
                        <a:pt x="1" y="215"/>
                      </a:lnTo>
                      <a:lnTo>
                        <a:pt x="0" y="195"/>
                      </a:lnTo>
                      <a:lnTo>
                        <a:pt x="1" y="174"/>
                      </a:lnTo>
                      <a:lnTo>
                        <a:pt x="4" y="153"/>
                      </a:lnTo>
                      <a:lnTo>
                        <a:pt x="8" y="134"/>
                      </a:lnTo>
                      <a:lnTo>
                        <a:pt x="13" y="116"/>
                      </a:lnTo>
                      <a:lnTo>
                        <a:pt x="20" y="99"/>
                      </a:lnTo>
                      <a:lnTo>
                        <a:pt x="28" y="82"/>
                      </a:lnTo>
                      <a:lnTo>
                        <a:pt x="38" y="67"/>
                      </a:lnTo>
                      <a:lnTo>
                        <a:pt x="50" y="54"/>
                      </a:lnTo>
                      <a:lnTo>
                        <a:pt x="61" y="42"/>
                      </a:lnTo>
                      <a:lnTo>
                        <a:pt x="75" y="31"/>
                      </a:lnTo>
                      <a:lnTo>
                        <a:pt x="89" y="22"/>
                      </a:lnTo>
                      <a:lnTo>
                        <a:pt x="104" y="14"/>
                      </a:lnTo>
                      <a:lnTo>
                        <a:pt x="121" y="9"/>
                      </a:lnTo>
                      <a:lnTo>
                        <a:pt x="139" y="4"/>
                      </a:lnTo>
                      <a:lnTo>
                        <a:pt x="157" y="1"/>
                      </a:lnTo>
                      <a:lnTo>
                        <a:pt x="175" y="0"/>
                      </a:lnTo>
                      <a:lnTo>
                        <a:pt x="191" y="1"/>
                      </a:lnTo>
                      <a:lnTo>
                        <a:pt x="206" y="3"/>
                      </a:lnTo>
                      <a:lnTo>
                        <a:pt x="221" y="6"/>
                      </a:lnTo>
                      <a:lnTo>
                        <a:pt x="234" y="11"/>
                      </a:lnTo>
                      <a:lnTo>
                        <a:pt x="247" y="17"/>
                      </a:lnTo>
                      <a:lnTo>
                        <a:pt x="259" y="24"/>
                      </a:lnTo>
                      <a:lnTo>
                        <a:pt x="269" y="32"/>
                      </a:lnTo>
                      <a:lnTo>
                        <a:pt x="279" y="41"/>
                      </a:lnTo>
                      <a:lnTo>
                        <a:pt x="287" y="51"/>
                      </a:lnTo>
                      <a:lnTo>
                        <a:pt x="295" y="63"/>
                      </a:lnTo>
                      <a:lnTo>
                        <a:pt x="301" y="75"/>
                      </a:lnTo>
                      <a:lnTo>
                        <a:pt x="307" y="89"/>
                      </a:lnTo>
                      <a:lnTo>
                        <a:pt x="311" y="103"/>
                      </a:lnTo>
                      <a:lnTo>
                        <a:pt x="314" y="118"/>
                      </a:lnTo>
                      <a:lnTo>
                        <a:pt x="315" y="134"/>
                      </a:lnTo>
                      <a:lnTo>
                        <a:pt x="316" y="151"/>
                      </a:lnTo>
                      <a:lnTo>
                        <a:pt x="316" y="185"/>
                      </a:lnTo>
                      <a:lnTo>
                        <a:pt x="68" y="185"/>
                      </a:lnTo>
                      <a:close/>
                    </a:path>
                  </a:pathLst>
                </a:custGeom>
                <a:solidFill>
                  <a:srgbClr val="1F1A17"/>
                </a:solidFill>
                <a:ln w="9525">
                  <a:noFill/>
                  <a:round/>
                  <a:headEnd/>
                  <a:tailEnd/>
                </a:ln>
              </p:spPr>
              <p:txBody>
                <a:bodyPr/>
                <a:lstStyle/>
                <a:p>
                  <a:endParaRPr lang="en-US">
                    <a:latin typeface="Georgia" pitchFamily="18" charset="0"/>
                  </a:endParaRPr>
                </a:p>
              </p:txBody>
            </p:sp>
          </p:grpSp>
        </p:grpSp>
        <p:grpSp>
          <p:nvGrpSpPr>
            <p:cNvPr id="16" name="Group 124"/>
            <p:cNvGrpSpPr>
              <a:grpSpLocks/>
            </p:cNvGrpSpPr>
            <p:nvPr/>
          </p:nvGrpSpPr>
          <p:grpSpPr bwMode="auto">
            <a:xfrm>
              <a:off x="7673" y="5475"/>
              <a:ext cx="2762" cy="1830"/>
              <a:chOff x="7673" y="5475"/>
              <a:chExt cx="2762" cy="1830"/>
            </a:xfrm>
          </p:grpSpPr>
          <p:grpSp>
            <p:nvGrpSpPr>
              <p:cNvPr id="17" name="Group 125"/>
              <p:cNvGrpSpPr>
                <a:grpSpLocks/>
              </p:cNvGrpSpPr>
              <p:nvPr/>
            </p:nvGrpSpPr>
            <p:grpSpPr bwMode="auto">
              <a:xfrm>
                <a:off x="8360" y="5475"/>
                <a:ext cx="1388" cy="370"/>
                <a:chOff x="8360" y="5475"/>
                <a:chExt cx="1388" cy="370"/>
              </a:xfrm>
            </p:grpSpPr>
            <p:sp>
              <p:nvSpPr>
                <p:cNvPr id="21560" name="Freeform 126"/>
                <p:cNvSpPr>
                  <a:spLocks/>
                </p:cNvSpPr>
                <p:nvPr/>
              </p:nvSpPr>
              <p:spPr bwMode="auto">
                <a:xfrm>
                  <a:off x="8360" y="5475"/>
                  <a:ext cx="223" cy="268"/>
                </a:xfrm>
                <a:custGeom>
                  <a:avLst/>
                  <a:gdLst>
                    <a:gd name="T0" fmla="*/ 48 w 446"/>
                    <a:gd name="T1" fmla="*/ 67 h 536"/>
                    <a:gd name="T2" fmla="*/ 48 w 446"/>
                    <a:gd name="T3" fmla="*/ 36 h 536"/>
                    <a:gd name="T4" fmla="*/ 9 w 446"/>
                    <a:gd name="T5" fmla="*/ 36 h 536"/>
                    <a:gd name="T6" fmla="*/ 9 w 446"/>
                    <a:gd name="T7" fmla="*/ 67 h 536"/>
                    <a:gd name="T8" fmla="*/ 0 w 446"/>
                    <a:gd name="T9" fmla="*/ 67 h 536"/>
                    <a:gd name="T10" fmla="*/ 0 w 446"/>
                    <a:gd name="T11" fmla="*/ 0 h 536"/>
                    <a:gd name="T12" fmla="*/ 9 w 446"/>
                    <a:gd name="T13" fmla="*/ 0 h 536"/>
                    <a:gd name="T14" fmla="*/ 9 w 446"/>
                    <a:gd name="T15" fmla="*/ 28 h 536"/>
                    <a:gd name="T16" fmla="*/ 48 w 446"/>
                    <a:gd name="T17" fmla="*/ 28 h 536"/>
                    <a:gd name="T18" fmla="*/ 48 w 446"/>
                    <a:gd name="T19" fmla="*/ 0 h 536"/>
                    <a:gd name="T20" fmla="*/ 56 w 446"/>
                    <a:gd name="T21" fmla="*/ 0 h 536"/>
                    <a:gd name="T22" fmla="*/ 56 w 446"/>
                    <a:gd name="T23" fmla="*/ 67 h 536"/>
                    <a:gd name="T24" fmla="*/ 48 w 446"/>
                    <a:gd name="T25" fmla="*/ 67 h 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6"/>
                    <a:gd name="T40" fmla="*/ 0 h 536"/>
                    <a:gd name="T41" fmla="*/ 446 w 446"/>
                    <a:gd name="T42" fmla="*/ 536 h 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6" h="536">
                      <a:moveTo>
                        <a:pt x="379" y="536"/>
                      </a:moveTo>
                      <a:lnTo>
                        <a:pt x="379" y="293"/>
                      </a:lnTo>
                      <a:lnTo>
                        <a:pt x="67" y="293"/>
                      </a:lnTo>
                      <a:lnTo>
                        <a:pt x="67" y="536"/>
                      </a:lnTo>
                      <a:lnTo>
                        <a:pt x="0" y="536"/>
                      </a:lnTo>
                      <a:lnTo>
                        <a:pt x="0" y="0"/>
                      </a:lnTo>
                      <a:lnTo>
                        <a:pt x="67" y="0"/>
                      </a:lnTo>
                      <a:lnTo>
                        <a:pt x="67" y="230"/>
                      </a:lnTo>
                      <a:lnTo>
                        <a:pt x="379" y="230"/>
                      </a:lnTo>
                      <a:lnTo>
                        <a:pt x="379" y="0"/>
                      </a:lnTo>
                      <a:lnTo>
                        <a:pt x="446" y="0"/>
                      </a:lnTo>
                      <a:lnTo>
                        <a:pt x="446" y="536"/>
                      </a:lnTo>
                      <a:lnTo>
                        <a:pt x="379" y="536"/>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61" name="Freeform 127"/>
                <p:cNvSpPr>
                  <a:spLocks noEditPoints="1"/>
                </p:cNvSpPr>
                <p:nvPr/>
              </p:nvSpPr>
              <p:spPr bwMode="auto">
                <a:xfrm>
                  <a:off x="8644" y="5553"/>
                  <a:ext cx="158" cy="195"/>
                </a:xfrm>
                <a:custGeom>
                  <a:avLst/>
                  <a:gdLst>
                    <a:gd name="T0" fmla="*/ 20 w 316"/>
                    <a:gd name="T1" fmla="*/ 8 h 389"/>
                    <a:gd name="T2" fmla="*/ 18 w 316"/>
                    <a:gd name="T3" fmla="*/ 8 h 389"/>
                    <a:gd name="T4" fmla="*/ 16 w 316"/>
                    <a:gd name="T5" fmla="*/ 9 h 389"/>
                    <a:gd name="T6" fmla="*/ 14 w 316"/>
                    <a:gd name="T7" fmla="*/ 10 h 389"/>
                    <a:gd name="T8" fmla="*/ 12 w 316"/>
                    <a:gd name="T9" fmla="*/ 11 h 389"/>
                    <a:gd name="T10" fmla="*/ 11 w 316"/>
                    <a:gd name="T11" fmla="*/ 13 h 389"/>
                    <a:gd name="T12" fmla="*/ 10 w 316"/>
                    <a:gd name="T13" fmla="*/ 15 h 389"/>
                    <a:gd name="T14" fmla="*/ 10 w 316"/>
                    <a:gd name="T15" fmla="*/ 17 h 389"/>
                    <a:gd name="T16" fmla="*/ 31 w 316"/>
                    <a:gd name="T17" fmla="*/ 19 h 389"/>
                    <a:gd name="T18" fmla="*/ 31 w 316"/>
                    <a:gd name="T19" fmla="*/ 16 h 389"/>
                    <a:gd name="T20" fmla="*/ 30 w 316"/>
                    <a:gd name="T21" fmla="*/ 14 h 389"/>
                    <a:gd name="T22" fmla="*/ 29 w 316"/>
                    <a:gd name="T23" fmla="*/ 12 h 389"/>
                    <a:gd name="T24" fmla="*/ 28 w 316"/>
                    <a:gd name="T25" fmla="*/ 10 h 389"/>
                    <a:gd name="T26" fmla="*/ 27 w 316"/>
                    <a:gd name="T27" fmla="*/ 9 h 389"/>
                    <a:gd name="T28" fmla="*/ 25 w 316"/>
                    <a:gd name="T29" fmla="*/ 8 h 389"/>
                    <a:gd name="T30" fmla="*/ 23 w 316"/>
                    <a:gd name="T31" fmla="*/ 8 h 389"/>
                    <a:gd name="T32" fmla="*/ 21 w 316"/>
                    <a:gd name="T33" fmla="*/ 8 h 389"/>
                    <a:gd name="T34" fmla="*/ 9 w 316"/>
                    <a:gd name="T35" fmla="*/ 26 h 389"/>
                    <a:gd name="T36" fmla="*/ 10 w 316"/>
                    <a:gd name="T37" fmla="*/ 30 h 389"/>
                    <a:gd name="T38" fmla="*/ 10 w 316"/>
                    <a:gd name="T39" fmla="*/ 33 h 389"/>
                    <a:gd name="T40" fmla="*/ 11 w 316"/>
                    <a:gd name="T41" fmla="*/ 36 h 389"/>
                    <a:gd name="T42" fmla="*/ 13 w 316"/>
                    <a:gd name="T43" fmla="*/ 38 h 389"/>
                    <a:gd name="T44" fmla="*/ 15 w 316"/>
                    <a:gd name="T45" fmla="*/ 40 h 389"/>
                    <a:gd name="T46" fmla="*/ 19 w 316"/>
                    <a:gd name="T47" fmla="*/ 42 h 389"/>
                    <a:gd name="T48" fmla="*/ 21 w 316"/>
                    <a:gd name="T49" fmla="*/ 42 h 389"/>
                    <a:gd name="T50" fmla="*/ 24 w 316"/>
                    <a:gd name="T51" fmla="*/ 42 h 389"/>
                    <a:gd name="T52" fmla="*/ 27 w 316"/>
                    <a:gd name="T53" fmla="*/ 42 h 389"/>
                    <a:gd name="T54" fmla="*/ 30 w 316"/>
                    <a:gd name="T55" fmla="*/ 41 h 389"/>
                    <a:gd name="T56" fmla="*/ 34 w 316"/>
                    <a:gd name="T57" fmla="*/ 39 h 389"/>
                    <a:gd name="T58" fmla="*/ 39 w 316"/>
                    <a:gd name="T59" fmla="*/ 44 h 389"/>
                    <a:gd name="T60" fmla="*/ 34 w 316"/>
                    <a:gd name="T61" fmla="*/ 46 h 389"/>
                    <a:gd name="T62" fmla="*/ 29 w 316"/>
                    <a:gd name="T63" fmla="*/ 48 h 389"/>
                    <a:gd name="T64" fmla="*/ 25 w 316"/>
                    <a:gd name="T65" fmla="*/ 49 h 389"/>
                    <a:gd name="T66" fmla="*/ 21 w 316"/>
                    <a:gd name="T67" fmla="*/ 49 h 389"/>
                    <a:gd name="T68" fmla="*/ 18 w 316"/>
                    <a:gd name="T69" fmla="*/ 49 h 389"/>
                    <a:gd name="T70" fmla="*/ 13 w 316"/>
                    <a:gd name="T71" fmla="*/ 47 h 389"/>
                    <a:gd name="T72" fmla="*/ 10 w 316"/>
                    <a:gd name="T73" fmla="*/ 45 h 389"/>
                    <a:gd name="T74" fmla="*/ 6 w 316"/>
                    <a:gd name="T75" fmla="*/ 42 h 389"/>
                    <a:gd name="T76" fmla="*/ 3 w 316"/>
                    <a:gd name="T77" fmla="*/ 39 h 389"/>
                    <a:gd name="T78" fmla="*/ 1 w 316"/>
                    <a:gd name="T79" fmla="*/ 35 h 389"/>
                    <a:gd name="T80" fmla="*/ 1 w 316"/>
                    <a:gd name="T81" fmla="*/ 30 h 389"/>
                    <a:gd name="T82" fmla="*/ 0 w 316"/>
                    <a:gd name="T83" fmla="*/ 25 h 389"/>
                    <a:gd name="T84" fmla="*/ 1 w 316"/>
                    <a:gd name="T85" fmla="*/ 19 h 389"/>
                    <a:gd name="T86" fmla="*/ 1 w 316"/>
                    <a:gd name="T87" fmla="*/ 15 h 389"/>
                    <a:gd name="T88" fmla="*/ 3 w 316"/>
                    <a:gd name="T89" fmla="*/ 11 h 389"/>
                    <a:gd name="T90" fmla="*/ 6 w 316"/>
                    <a:gd name="T91" fmla="*/ 7 h 389"/>
                    <a:gd name="T92" fmla="*/ 10 w 316"/>
                    <a:gd name="T93" fmla="*/ 4 h 389"/>
                    <a:gd name="T94" fmla="*/ 13 w 316"/>
                    <a:gd name="T95" fmla="*/ 2 h 389"/>
                    <a:gd name="T96" fmla="*/ 18 w 316"/>
                    <a:gd name="T97" fmla="*/ 1 h 389"/>
                    <a:gd name="T98" fmla="*/ 21 w 316"/>
                    <a:gd name="T99" fmla="*/ 0 h 389"/>
                    <a:gd name="T100" fmla="*/ 25 w 316"/>
                    <a:gd name="T101" fmla="*/ 1 h 389"/>
                    <a:gd name="T102" fmla="*/ 29 w 316"/>
                    <a:gd name="T103" fmla="*/ 2 h 389"/>
                    <a:gd name="T104" fmla="*/ 33 w 316"/>
                    <a:gd name="T105" fmla="*/ 3 h 389"/>
                    <a:gd name="T106" fmla="*/ 35 w 316"/>
                    <a:gd name="T107" fmla="*/ 6 h 389"/>
                    <a:gd name="T108" fmla="*/ 37 w 316"/>
                    <a:gd name="T109" fmla="*/ 9 h 389"/>
                    <a:gd name="T110" fmla="*/ 39 w 316"/>
                    <a:gd name="T111" fmla="*/ 12 h 389"/>
                    <a:gd name="T112" fmla="*/ 40 w 316"/>
                    <a:gd name="T113" fmla="*/ 16 h 389"/>
                    <a:gd name="T114" fmla="*/ 40 w 316"/>
                    <a:gd name="T115" fmla="*/ 20 h 389"/>
                    <a:gd name="T116" fmla="*/ 9 w 316"/>
                    <a:gd name="T117" fmla="*/ 24 h 3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6"/>
                    <a:gd name="T178" fmla="*/ 0 h 389"/>
                    <a:gd name="T179" fmla="*/ 316 w 316"/>
                    <a:gd name="T180" fmla="*/ 389 h 3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6" h="389">
                      <a:moveTo>
                        <a:pt x="171" y="58"/>
                      </a:moveTo>
                      <a:lnTo>
                        <a:pt x="161" y="59"/>
                      </a:lnTo>
                      <a:lnTo>
                        <a:pt x="153" y="60"/>
                      </a:lnTo>
                      <a:lnTo>
                        <a:pt x="144" y="61"/>
                      </a:lnTo>
                      <a:lnTo>
                        <a:pt x="136" y="63"/>
                      </a:lnTo>
                      <a:lnTo>
                        <a:pt x="128" y="66"/>
                      </a:lnTo>
                      <a:lnTo>
                        <a:pt x="121" y="70"/>
                      </a:lnTo>
                      <a:lnTo>
                        <a:pt x="114" y="75"/>
                      </a:lnTo>
                      <a:lnTo>
                        <a:pt x="108" y="80"/>
                      </a:lnTo>
                      <a:lnTo>
                        <a:pt x="101" y="85"/>
                      </a:lnTo>
                      <a:lnTo>
                        <a:pt x="96" y="92"/>
                      </a:lnTo>
                      <a:lnTo>
                        <a:pt x="90" y="99"/>
                      </a:lnTo>
                      <a:lnTo>
                        <a:pt x="86" y="107"/>
                      </a:lnTo>
                      <a:lnTo>
                        <a:pt x="82" y="115"/>
                      </a:lnTo>
                      <a:lnTo>
                        <a:pt x="79" y="125"/>
                      </a:lnTo>
                      <a:lnTo>
                        <a:pt x="75" y="135"/>
                      </a:lnTo>
                      <a:lnTo>
                        <a:pt x="73" y="145"/>
                      </a:lnTo>
                      <a:lnTo>
                        <a:pt x="253" y="145"/>
                      </a:lnTo>
                      <a:lnTo>
                        <a:pt x="252" y="135"/>
                      </a:lnTo>
                      <a:lnTo>
                        <a:pt x="250" y="125"/>
                      </a:lnTo>
                      <a:lnTo>
                        <a:pt x="248" y="115"/>
                      </a:lnTo>
                      <a:lnTo>
                        <a:pt x="246" y="107"/>
                      </a:lnTo>
                      <a:lnTo>
                        <a:pt x="242" y="99"/>
                      </a:lnTo>
                      <a:lnTo>
                        <a:pt x="239" y="92"/>
                      </a:lnTo>
                      <a:lnTo>
                        <a:pt x="235" y="85"/>
                      </a:lnTo>
                      <a:lnTo>
                        <a:pt x="230" y="80"/>
                      </a:lnTo>
                      <a:lnTo>
                        <a:pt x="224" y="75"/>
                      </a:lnTo>
                      <a:lnTo>
                        <a:pt x="219" y="70"/>
                      </a:lnTo>
                      <a:lnTo>
                        <a:pt x="213" y="66"/>
                      </a:lnTo>
                      <a:lnTo>
                        <a:pt x="205" y="63"/>
                      </a:lnTo>
                      <a:lnTo>
                        <a:pt x="198" y="61"/>
                      </a:lnTo>
                      <a:lnTo>
                        <a:pt x="189" y="60"/>
                      </a:lnTo>
                      <a:lnTo>
                        <a:pt x="180" y="59"/>
                      </a:lnTo>
                      <a:lnTo>
                        <a:pt x="171" y="58"/>
                      </a:lnTo>
                      <a:close/>
                      <a:moveTo>
                        <a:pt x="68" y="189"/>
                      </a:moveTo>
                      <a:lnTo>
                        <a:pt x="69" y="205"/>
                      </a:lnTo>
                      <a:lnTo>
                        <a:pt x="70" y="220"/>
                      </a:lnTo>
                      <a:lnTo>
                        <a:pt x="73" y="235"/>
                      </a:lnTo>
                      <a:lnTo>
                        <a:pt x="76" y="249"/>
                      </a:lnTo>
                      <a:lnTo>
                        <a:pt x="81" y="262"/>
                      </a:lnTo>
                      <a:lnTo>
                        <a:pt x="86" y="274"/>
                      </a:lnTo>
                      <a:lnTo>
                        <a:pt x="93" y="285"/>
                      </a:lnTo>
                      <a:lnTo>
                        <a:pt x="99" y="295"/>
                      </a:lnTo>
                      <a:lnTo>
                        <a:pt x="108" y="304"/>
                      </a:lnTo>
                      <a:lnTo>
                        <a:pt x="116" y="313"/>
                      </a:lnTo>
                      <a:lnTo>
                        <a:pt x="126" y="319"/>
                      </a:lnTo>
                      <a:lnTo>
                        <a:pt x="136" y="324"/>
                      </a:lnTo>
                      <a:lnTo>
                        <a:pt x="147" y="330"/>
                      </a:lnTo>
                      <a:lnTo>
                        <a:pt x="159" y="333"/>
                      </a:lnTo>
                      <a:lnTo>
                        <a:pt x="172" y="334"/>
                      </a:lnTo>
                      <a:lnTo>
                        <a:pt x="185" y="335"/>
                      </a:lnTo>
                      <a:lnTo>
                        <a:pt x="198" y="335"/>
                      </a:lnTo>
                      <a:lnTo>
                        <a:pt x="209" y="333"/>
                      </a:lnTo>
                      <a:lnTo>
                        <a:pt x="221" y="331"/>
                      </a:lnTo>
                      <a:lnTo>
                        <a:pt x="232" y="326"/>
                      </a:lnTo>
                      <a:lnTo>
                        <a:pt x="244" y="321"/>
                      </a:lnTo>
                      <a:lnTo>
                        <a:pt x="255" y="315"/>
                      </a:lnTo>
                      <a:lnTo>
                        <a:pt x="268" y="306"/>
                      </a:lnTo>
                      <a:lnTo>
                        <a:pt x="282" y="296"/>
                      </a:lnTo>
                      <a:lnTo>
                        <a:pt x="307" y="345"/>
                      </a:lnTo>
                      <a:lnTo>
                        <a:pt x="287" y="356"/>
                      </a:lnTo>
                      <a:lnTo>
                        <a:pt x="269" y="366"/>
                      </a:lnTo>
                      <a:lnTo>
                        <a:pt x="253" y="374"/>
                      </a:lnTo>
                      <a:lnTo>
                        <a:pt x="237" y="379"/>
                      </a:lnTo>
                      <a:lnTo>
                        <a:pt x="222" y="383"/>
                      </a:lnTo>
                      <a:lnTo>
                        <a:pt x="207" y="386"/>
                      </a:lnTo>
                      <a:lnTo>
                        <a:pt x="191" y="389"/>
                      </a:lnTo>
                      <a:lnTo>
                        <a:pt x="175" y="389"/>
                      </a:lnTo>
                      <a:lnTo>
                        <a:pt x="157" y="388"/>
                      </a:lnTo>
                      <a:lnTo>
                        <a:pt x="139" y="385"/>
                      </a:lnTo>
                      <a:lnTo>
                        <a:pt x="121" y="381"/>
                      </a:lnTo>
                      <a:lnTo>
                        <a:pt x="105" y="375"/>
                      </a:lnTo>
                      <a:lnTo>
                        <a:pt x="89" y="367"/>
                      </a:lnTo>
                      <a:lnTo>
                        <a:pt x="75" y="358"/>
                      </a:lnTo>
                      <a:lnTo>
                        <a:pt x="61" y="347"/>
                      </a:lnTo>
                      <a:lnTo>
                        <a:pt x="50" y="335"/>
                      </a:lnTo>
                      <a:lnTo>
                        <a:pt x="39" y="322"/>
                      </a:lnTo>
                      <a:lnTo>
                        <a:pt x="28" y="307"/>
                      </a:lnTo>
                      <a:lnTo>
                        <a:pt x="21" y="291"/>
                      </a:lnTo>
                      <a:lnTo>
                        <a:pt x="13" y="274"/>
                      </a:lnTo>
                      <a:lnTo>
                        <a:pt x="8" y="256"/>
                      </a:lnTo>
                      <a:lnTo>
                        <a:pt x="4" y="236"/>
                      </a:lnTo>
                      <a:lnTo>
                        <a:pt x="2" y="215"/>
                      </a:lnTo>
                      <a:lnTo>
                        <a:pt x="0" y="194"/>
                      </a:lnTo>
                      <a:lnTo>
                        <a:pt x="2" y="172"/>
                      </a:lnTo>
                      <a:lnTo>
                        <a:pt x="4" y="152"/>
                      </a:lnTo>
                      <a:lnTo>
                        <a:pt x="8" y="133"/>
                      </a:lnTo>
                      <a:lnTo>
                        <a:pt x="13" y="114"/>
                      </a:lnTo>
                      <a:lnTo>
                        <a:pt x="21" y="97"/>
                      </a:lnTo>
                      <a:lnTo>
                        <a:pt x="28" y="81"/>
                      </a:lnTo>
                      <a:lnTo>
                        <a:pt x="39" y="66"/>
                      </a:lnTo>
                      <a:lnTo>
                        <a:pt x="50" y="53"/>
                      </a:lnTo>
                      <a:lnTo>
                        <a:pt x="61" y="40"/>
                      </a:lnTo>
                      <a:lnTo>
                        <a:pt x="75" y="31"/>
                      </a:lnTo>
                      <a:lnTo>
                        <a:pt x="89" y="21"/>
                      </a:lnTo>
                      <a:lnTo>
                        <a:pt x="105" y="14"/>
                      </a:lnTo>
                      <a:lnTo>
                        <a:pt x="121" y="7"/>
                      </a:lnTo>
                      <a:lnTo>
                        <a:pt x="139" y="3"/>
                      </a:lnTo>
                      <a:lnTo>
                        <a:pt x="157" y="1"/>
                      </a:lnTo>
                      <a:lnTo>
                        <a:pt x="175" y="0"/>
                      </a:lnTo>
                      <a:lnTo>
                        <a:pt x="191" y="0"/>
                      </a:lnTo>
                      <a:lnTo>
                        <a:pt x="206" y="3"/>
                      </a:lnTo>
                      <a:lnTo>
                        <a:pt x="221" y="6"/>
                      </a:lnTo>
                      <a:lnTo>
                        <a:pt x="234" y="10"/>
                      </a:lnTo>
                      <a:lnTo>
                        <a:pt x="247" y="17"/>
                      </a:lnTo>
                      <a:lnTo>
                        <a:pt x="259" y="24"/>
                      </a:lnTo>
                      <a:lnTo>
                        <a:pt x="269" y="33"/>
                      </a:lnTo>
                      <a:lnTo>
                        <a:pt x="279" y="43"/>
                      </a:lnTo>
                      <a:lnTo>
                        <a:pt x="287" y="53"/>
                      </a:lnTo>
                      <a:lnTo>
                        <a:pt x="295" y="65"/>
                      </a:lnTo>
                      <a:lnTo>
                        <a:pt x="301" y="78"/>
                      </a:lnTo>
                      <a:lnTo>
                        <a:pt x="307" y="92"/>
                      </a:lnTo>
                      <a:lnTo>
                        <a:pt x="311" y="107"/>
                      </a:lnTo>
                      <a:lnTo>
                        <a:pt x="314" y="122"/>
                      </a:lnTo>
                      <a:lnTo>
                        <a:pt x="315" y="138"/>
                      </a:lnTo>
                      <a:lnTo>
                        <a:pt x="316" y="155"/>
                      </a:lnTo>
                      <a:lnTo>
                        <a:pt x="316" y="189"/>
                      </a:lnTo>
                      <a:lnTo>
                        <a:pt x="68" y="18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62" name="Freeform 128"/>
                <p:cNvSpPr>
                  <a:spLocks noEditPoints="1"/>
                </p:cNvSpPr>
                <p:nvPr/>
              </p:nvSpPr>
              <p:spPr bwMode="auto">
                <a:xfrm>
                  <a:off x="8839" y="5553"/>
                  <a:ext cx="151" cy="195"/>
                </a:xfrm>
                <a:custGeom>
                  <a:avLst/>
                  <a:gdLst>
                    <a:gd name="T0" fmla="*/ 9 w 302"/>
                    <a:gd name="T1" fmla="*/ 32 h 389"/>
                    <a:gd name="T2" fmla="*/ 8 w 302"/>
                    <a:gd name="T3" fmla="*/ 34 h 389"/>
                    <a:gd name="T4" fmla="*/ 8 w 302"/>
                    <a:gd name="T5" fmla="*/ 37 h 389"/>
                    <a:gd name="T6" fmla="*/ 9 w 302"/>
                    <a:gd name="T7" fmla="*/ 41 h 389"/>
                    <a:gd name="T8" fmla="*/ 12 w 302"/>
                    <a:gd name="T9" fmla="*/ 42 h 389"/>
                    <a:gd name="T10" fmla="*/ 17 w 302"/>
                    <a:gd name="T11" fmla="*/ 42 h 389"/>
                    <a:gd name="T12" fmla="*/ 20 w 302"/>
                    <a:gd name="T13" fmla="*/ 40 h 389"/>
                    <a:gd name="T14" fmla="*/ 26 w 302"/>
                    <a:gd name="T15" fmla="*/ 36 h 389"/>
                    <a:gd name="T16" fmla="*/ 34 w 302"/>
                    <a:gd name="T17" fmla="*/ 49 h 389"/>
                    <a:gd name="T18" fmla="*/ 29 w 302"/>
                    <a:gd name="T19" fmla="*/ 47 h 389"/>
                    <a:gd name="T20" fmla="*/ 28 w 302"/>
                    <a:gd name="T21" fmla="*/ 46 h 389"/>
                    <a:gd name="T22" fmla="*/ 27 w 302"/>
                    <a:gd name="T23" fmla="*/ 44 h 389"/>
                    <a:gd name="T24" fmla="*/ 25 w 302"/>
                    <a:gd name="T25" fmla="*/ 44 h 389"/>
                    <a:gd name="T26" fmla="*/ 22 w 302"/>
                    <a:gd name="T27" fmla="*/ 47 h 389"/>
                    <a:gd name="T28" fmla="*/ 17 w 302"/>
                    <a:gd name="T29" fmla="*/ 49 h 389"/>
                    <a:gd name="T30" fmla="*/ 12 w 302"/>
                    <a:gd name="T31" fmla="*/ 49 h 389"/>
                    <a:gd name="T32" fmla="*/ 9 w 302"/>
                    <a:gd name="T33" fmla="*/ 48 h 389"/>
                    <a:gd name="T34" fmla="*/ 5 w 302"/>
                    <a:gd name="T35" fmla="*/ 47 h 389"/>
                    <a:gd name="T36" fmla="*/ 2 w 302"/>
                    <a:gd name="T37" fmla="*/ 45 h 389"/>
                    <a:gd name="T38" fmla="*/ 1 w 302"/>
                    <a:gd name="T39" fmla="*/ 42 h 389"/>
                    <a:gd name="T40" fmla="*/ 1 w 302"/>
                    <a:gd name="T41" fmla="*/ 38 h 389"/>
                    <a:gd name="T42" fmla="*/ 1 w 302"/>
                    <a:gd name="T43" fmla="*/ 34 h 389"/>
                    <a:gd name="T44" fmla="*/ 1 w 302"/>
                    <a:gd name="T45" fmla="*/ 31 h 389"/>
                    <a:gd name="T46" fmla="*/ 2 w 302"/>
                    <a:gd name="T47" fmla="*/ 29 h 389"/>
                    <a:gd name="T48" fmla="*/ 5 w 302"/>
                    <a:gd name="T49" fmla="*/ 27 h 389"/>
                    <a:gd name="T50" fmla="*/ 8 w 302"/>
                    <a:gd name="T51" fmla="*/ 25 h 389"/>
                    <a:gd name="T52" fmla="*/ 26 w 302"/>
                    <a:gd name="T53" fmla="*/ 20 h 389"/>
                    <a:gd name="T54" fmla="*/ 26 w 302"/>
                    <a:gd name="T55" fmla="*/ 11 h 389"/>
                    <a:gd name="T56" fmla="*/ 25 w 302"/>
                    <a:gd name="T57" fmla="*/ 9 h 389"/>
                    <a:gd name="T58" fmla="*/ 24 w 302"/>
                    <a:gd name="T59" fmla="*/ 8 h 389"/>
                    <a:gd name="T60" fmla="*/ 19 w 302"/>
                    <a:gd name="T61" fmla="*/ 7 h 389"/>
                    <a:gd name="T62" fmla="*/ 14 w 302"/>
                    <a:gd name="T63" fmla="*/ 7 h 389"/>
                    <a:gd name="T64" fmla="*/ 11 w 302"/>
                    <a:gd name="T65" fmla="*/ 8 h 389"/>
                    <a:gd name="T66" fmla="*/ 11 w 302"/>
                    <a:gd name="T67" fmla="*/ 10 h 389"/>
                    <a:gd name="T68" fmla="*/ 3 w 302"/>
                    <a:gd name="T69" fmla="*/ 14 h 389"/>
                    <a:gd name="T70" fmla="*/ 2 w 302"/>
                    <a:gd name="T71" fmla="*/ 12 h 389"/>
                    <a:gd name="T72" fmla="*/ 2 w 302"/>
                    <a:gd name="T73" fmla="*/ 9 h 389"/>
                    <a:gd name="T74" fmla="*/ 5 w 302"/>
                    <a:gd name="T75" fmla="*/ 6 h 389"/>
                    <a:gd name="T76" fmla="*/ 7 w 302"/>
                    <a:gd name="T77" fmla="*/ 3 h 389"/>
                    <a:gd name="T78" fmla="*/ 10 w 302"/>
                    <a:gd name="T79" fmla="*/ 2 h 389"/>
                    <a:gd name="T80" fmla="*/ 15 w 302"/>
                    <a:gd name="T81" fmla="*/ 1 h 389"/>
                    <a:gd name="T82" fmla="*/ 20 w 302"/>
                    <a:gd name="T83" fmla="*/ 0 h 389"/>
                    <a:gd name="T84" fmla="*/ 25 w 302"/>
                    <a:gd name="T85" fmla="*/ 1 h 389"/>
                    <a:gd name="T86" fmla="*/ 29 w 302"/>
                    <a:gd name="T87" fmla="*/ 3 h 389"/>
                    <a:gd name="T88" fmla="*/ 31 w 302"/>
                    <a:gd name="T89" fmla="*/ 5 h 389"/>
                    <a:gd name="T90" fmla="*/ 34 w 302"/>
                    <a:gd name="T91" fmla="*/ 8 h 389"/>
                    <a:gd name="T92" fmla="*/ 34 w 302"/>
                    <a:gd name="T93" fmla="*/ 12 h 389"/>
                    <a:gd name="T94" fmla="*/ 35 w 302"/>
                    <a:gd name="T95" fmla="*/ 41 h 389"/>
                    <a:gd name="T96" fmla="*/ 35 w 302"/>
                    <a:gd name="T97" fmla="*/ 42 h 389"/>
                    <a:gd name="T98" fmla="*/ 36 w 302"/>
                    <a:gd name="T99" fmla="*/ 49 h 3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2"/>
                    <a:gd name="T151" fmla="*/ 0 h 389"/>
                    <a:gd name="T152" fmla="*/ 302 w 302"/>
                    <a:gd name="T153" fmla="*/ 389 h 3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2" h="389">
                      <a:moveTo>
                        <a:pt x="209" y="209"/>
                      </a:moveTo>
                      <a:lnTo>
                        <a:pt x="73" y="247"/>
                      </a:lnTo>
                      <a:lnTo>
                        <a:pt x="70" y="253"/>
                      </a:lnTo>
                      <a:lnTo>
                        <a:pt x="68" y="258"/>
                      </a:lnTo>
                      <a:lnTo>
                        <a:pt x="66" y="262"/>
                      </a:lnTo>
                      <a:lnTo>
                        <a:pt x="64" y="268"/>
                      </a:lnTo>
                      <a:lnTo>
                        <a:pt x="63" y="276"/>
                      </a:lnTo>
                      <a:lnTo>
                        <a:pt x="63" y="287"/>
                      </a:lnTo>
                      <a:lnTo>
                        <a:pt x="64" y="296"/>
                      </a:lnTo>
                      <a:lnTo>
                        <a:pt x="67" y="306"/>
                      </a:lnTo>
                      <a:lnTo>
                        <a:pt x="71" y="315"/>
                      </a:lnTo>
                      <a:lnTo>
                        <a:pt x="77" y="322"/>
                      </a:lnTo>
                      <a:lnTo>
                        <a:pt x="84" y="328"/>
                      </a:lnTo>
                      <a:lnTo>
                        <a:pt x="92" y="332"/>
                      </a:lnTo>
                      <a:lnTo>
                        <a:pt x="102" y="334"/>
                      </a:lnTo>
                      <a:lnTo>
                        <a:pt x="113" y="335"/>
                      </a:lnTo>
                      <a:lnTo>
                        <a:pt x="122" y="335"/>
                      </a:lnTo>
                      <a:lnTo>
                        <a:pt x="133" y="333"/>
                      </a:lnTo>
                      <a:lnTo>
                        <a:pt x="143" y="330"/>
                      </a:lnTo>
                      <a:lnTo>
                        <a:pt x="153" y="325"/>
                      </a:lnTo>
                      <a:lnTo>
                        <a:pt x="165" y="319"/>
                      </a:lnTo>
                      <a:lnTo>
                        <a:pt x="178" y="310"/>
                      </a:lnTo>
                      <a:lnTo>
                        <a:pt x="193" y="300"/>
                      </a:lnTo>
                      <a:lnTo>
                        <a:pt x="209" y="287"/>
                      </a:lnTo>
                      <a:lnTo>
                        <a:pt x="209" y="209"/>
                      </a:lnTo>
                      <a:close/>
                      <a:moveTo>
                        <a:pt x="287" y="389"/>
                      </a:moveTo>
                      <a:lnTo>
                        <a:pt x="270" y="386"/>
                      </a:lnTo>
                      <a:lnTo>
                        <a:pt x="256" y="383"/>
                      </a:lnTo>
                      <a:lnTo>
                        <a:pt x="244" y="380"/>
                      </a:lnTo>
                      <a:lnTo>
                        <a:pt x="235" y="376"/>
                      </a:lnTo>
                      <a:lnTo>
                        <a:pt x="232" y="373"/>
                      </a:lnTo>
                      <a:lnTo>
                        <a:pt x="228" y="369"/>
                      </a:lnTo>
                      <a:lnTo>
                        <a:pt x="225" y="365"/>
                      </a:lnTo>
                      <a:lnTo>
                        <a:pt x="223" y="361"/>
                      </a:lnTo>
                      <a:lnTo>
                        <a:pt x="221" y="356"/>
                      </a:lnTo>
                      <a:lnTo>
                        <a:pt x="220" y="352"/>
                      </a:lnTo>
                      <a:lnTo>
                        <a:pt x="220" y="346"/>
                      </a:lnTo>
                      <a:lnTo>
                        <a:pt x="219" y="340"/>
                      </a:lnTo>
                      <a:lnTo>
                        <a:pt x="206" y="349"/>
                      </a:lnTo>
                      <a:lnTo>
                        <a:pt x="196" y="356"/>
                      </a:lnTo>
                      <a:lnTo>
                        <a:pt x="188" y="363"/>
                      </a:lnTo>
                      <a:lnTo>
                        <a:pt x="180" y="369"/>
                      </a:lnTo>
                      <a:lnTo>
                        <a:pt x="161" y="377"/>
                      </a:lnTo>
                      <a:lnTo>
                        <a:pt x="142" y="382"/>
                      </a:lnTo>
                      <a:lnTo>
                        <a:pt x="131" y="385"/>
                      </a:lnTo>
                      <a:lnTo>
                        <a:pt x="121" y="386"/>
                      </a:lnTo>
                      <a:lnTo>
                        <a:pt x="112" y="389"/>
                      </a:lnTo>
                      <a:lnTo>
                        <a:pt x="103" y="389"/>
                      </a:lnTo>
                      <a:lnTo>
                        <a:pt x="91" y="389"/>
                      </a:lnTo>
                      <a:lnTo>
                        <a:pt x="79" y="386"/>
                      </a:lnTo>
                      <a:lnTo>
                        <a:pt x="70" y="384"/>
                      </a:lnTo>
                      <a:lnTo>
                        <a:pt x="60" y="381"/>
                      </a:lnTo>
                      <a:lnTo>
                        <a:pt x="51" y="378"/>
                      </a:lnTo>
                      <a:lnTo>
                        <a:pt x="42" y="374"/>
                      </a:lnTo>
                      <a:lnTo>
                        <a:pt x="34" y="368"/>
                      </a:lnTo>
                      <a:lnTo>
                        <a:pt x="28" y="362"/>
                      </a:lnTo>
                      <a:lnTo>
                        <a:pt x="22" y="355"/>
                      </a:lnTo>
                      <a:lnTo>
                        <a:pt x="16" y="348"/>
                      </a:lnTo>
                      <a:lnTo>
                        <a:pt x="11" y="339"/>
                      </a:lnTo>
                      <a:lnTo>
                        <a:pt x="8" y="331"/>
                      </a:lnTo>
                      <a:lnTo>
                        <a:pt x="5" y="322"/>
                      </a:lnTo>
                      <a:lnTo>
                        <a:pt x="2" y="313"/>
                      </a:lnTo>
                      <a:lnTo>
                        <a:pt x="1" y="302"/>
                      </a:lnTo>
                      <a:lnTo>
                        <a:pt x="0" y="291"/>
                      </a:lnTo>
                      <a:lnTo>
                        <a:pt x="0" y="281"/>
                      </a:lnTo>
                      <a:lnTo>
                        <a:pt x="1" y="272"/>
                      </a:lnTo>
                      <a:lnTo>
                        <a:pt x="3" y="263"/>
                      </a:lnTo>
                      <a:lnTo>
                        <a:pt x="6" y="255"/>
                      </a:lnTo>
                      <a:lnTo>
                        <a:pt x="9" y="247"/>
                      </a:lnTo>
                      <a:lnTo>
                        <a:pt x="12" y="240"/>
                      </a:lnTo>
                      <a:lnTo>
                        <a:pt x="16" y="232"/>
                      </a:lnTo>
                      <a:lnTo>
                        <a:pt x="22" y="226"/>
                      </a:lnTo>
                      <a:lnTo>
                        <a:pt x="27" y="219"/>
                      </a:lnTo>
                      <a:lnTo>
                        <a:pt x="33" y="214"/>
                      </a:lnTo>
                      <a:lnTo>
                        <a:pt x="40" y="209"/>
                      </a:lnTo>
                      <a:lnTo>
                        <a:pt x="47" y="203"/>
                      </a:lnTo>
                      <a:lnTo>
                        <a:pt x="56" y="199"/>
                      </a:lnTo>
                      <a:lnTo>
                        <a:pt x="64" y="196"/>
                      </a:lnTo>
                      <a:lnTo>
                        <a:pt x="73" y="193"/>
                      </a:lnTo>
                      <a:lnTo>
                        <a:pt x="83" y="189"/>
                      </a:lnTo>
                      <a:lnTo>
                        <a:pt x="209" y="160"/>
                      </a:lnTo>
                      <a:lnTo>
                        <a:pt x="209" y="92"/>
                      </a:lnTo>
                      <a:lnTo>
                        <a:pt x="209" y="86"/>
                      </a:lnTo>
                      <a:lnTo>
                        <a:pt x="209" y="82"/>
                      </a:lnTo>
                      <a:lnTo>
                        <a:pt x="207" y="77"/>
                      </a:lnTo>
                      <a:lnTo>
                        <a:pt x="206" y="73"/>
                      </a:lnTo>
                      <a:lnTo>
                        <a:pt x="204" y="69"/>
                      </a:lnTo>
                      <a:lnTo>
                        <a:pt x="201" y="65"/>
                      </a:lnTo>
                      <a:lnTo>
                        <a:pt x="197" y="62"/>
                      </a:lnTo>
                      <a:lnTo>
                        <a:pt x="194" y="59"/>
                      </a:lnTo>
                      <a:lnTo>
                        <a:pt x="184" y="54"/>
                      </a:lnTo>
                      <a:lnTo>
                        <a:pt x="173" y="51"/>
                      </a:lnTo>
                      <a:lnTo>
                        <a:pt x="159" y="49"/>
                      </a:lnTo>
                      <a:lnTo>
                        <a:pt x="142" y="48"/>
                      </a:lnTo>
                      <a:lnTo>
                        <a:pt x="128" y="49"/>
                      </a:lnTo>
                      <a:lnTo>
                        <a:pt x="117" y="50"/>
                      </a:lnTo>
                      <a:lnTo>
                        <a:pt x="107" y="52"/>
                      </a:lnTo>
                      <a:lnTo>
                        <a:pt x="100" y="55"/>
                      </a:lnTo>
                      <a:lnTo>
                        <a:pt x="94" y="60"/>
                      </a:lnTo>
                      <a:lnTo>
                        <a:pt x="91" y="65"/>
                      </a:lnTo>
                      <a:lnTo>
                        <a:pt x="89" y="70"/>
                      </a:lnTo>
                      <a:lnTo>
                        <a:pt x="88" y="77"/>
                      </a:lnTo>
                      <a:lnTo>
                        <a:pt x="88" y="84"/>
                      </a:lnTo>
                      <a:lnTo>
                        <a:pt x="88" y="92"/>
                      </a:lnTo>
                      <a:lnTo>
                        <a:pt x="29" y="107"/>
                      </a:lnTo>
                      <a:lnTo>
                        <a:pt x="24" y="100"/>
                      </a:lnTo>
                      <a:lnTo>
                        <a:pt x="21" y="94"/>
                      </a:lnTo>
                      <a:lnTo>
                        <a:pt x="20" y="89"/>
                      </a:lnTo>
                      <a:lnTo>
                        <a:pt x="20" y="82"/>
                      </a:lnTo>
                      <a:lnTo>
                        <a:pt x="21" y="74"/>
                      </a:lnTo>
                      <a:lnTo>
                        <a:pt x="23" y="65"/>
                      </a:lnTo>
                      <a:lnTo>
                        <a:pt x="25" y="56"/>
                      </a:lnTo>
                      <a:lnTo>
                        <a:pt x="29" y="49"/>
                      </a:lnTo>
                      <a:lnTo>
                        <a:pt x="34" y="41"/>
                      </a:lnTo>
                      <a:lnTo>
                        <a:pt x="41" y="35"/>
                      </a:lnTo>
                      <a:lnTo>
                        <a:pt x="48" y="29"/>
                      </a:lnTo>
                      <a:lnTo>
                        <a:pt x="56" y="22"/>
                      </a:lnTo>
                      <a:lnTo>
                        <a:pt x="66" y="18"/>
                      </a:lnTo>
                      <a:lnTo>
                        <a:pt x="75" y="13"/>
                      </a:lnTo>
                      <a:lnTo>
                        <a:pt x="86" y="9"/>
                      </a:lnTo>
                      <a:lnTo>
                        <a:pt x="98" y="5"/>
                      </a:lnTo>
                      <a:lnTo>
                        <a:pt x="111" y="3"/>
                      </a:lnTo>
                      <a:lnTo>
                        <a:pt x="123" y="1"/>
                      </a:lnTo>
                      <a:lnTo>
                        <a:pt x="137" y="0"/>
                      </a:lnTo>
                      <a:lnTo>
                        <a:pt x="151" y="0"/>
                      </a:lnTo>
                      <a:lnTo>
                        <a:pt x="165" y="0"/>
                      </a:lnTo>
                      <a:lnTo>
                        <a:pt x="179" y="1"/>
                      </a:lnTo>
                      <a:lnTo>
                        <a:pt x="191" y="4"/>
                      </a:lnTo>
                      <a:lnTo>
                        <a:pt x="203" y="6"/>
                      </a:lnTo>
                      <a:lnTo>
                        <a:pt x="213" y="10"/>
                      </a:lnTo>
                      <a:lnTo>
                        <a:pt x="224" y="15"/>
                      </a:lnTo>
                      <a:lnTo>
                        <a:pt x="233" y="20"/>
                      </a:lnTo>
                      <a:lnTo>
                        <a:pt x="241" y="25"/>
                      </a:lnTo>
                      <a:lnTo>
                        <a:pt x="249" y="32"/>
                      </a:lnTo>
                      <a:lnTo>
                        <a:pt x="255" y="39"/>
                      </a:lnTo>
                      <a:lnTo>
                        <a:pt x="260" y="47"/>
                      </a:lnTo>
                      <a:lnTo>
                        <a:pt x="265" y="55"/>
                      </a:lnTo>
                      <a:lnTo>
                        <a:pt x="268" y="64"/>
                      </a:lnTo>
                      <a:lnTo>
                        <a:pt x="270" y="73"/>
                      </a:lnTo>
                      <a:lnTo>
                        <a:pt x="272" y="82"/>
                      </a:lnTo>
                      <a:lnTo>
                        <a:pt x="272" y="92"/>
                      </a:lnTo>
                      <a:lnTo>
                        <a:pt x="272" y="291"/>
                      </a:lnTo>
                      <a:lnTo>
                        <a:pt x="272" y="320"/>
                      </a:lnTo>
                      <a:lnTo>
                        <a:pt x="273" y="324"/>
                      </a:lnTo>
                      <a:lnTo>
                        <a:pt x="274" y="328"/>
                      </a:lnTo>
                      <a:lnTo>
                        <a:pt x="277" y="330"/>
                      </a:lnTo>
                      <a:lnTo>
                        <a:pt x="280" y="332"/>
                      </a:lnTo>
                      <a:lnTo>
                        <a:pt x="289" y="336"/>
                      </a:lnTo>
                      <a:lnTo>
                        <a:pt x="302" y="340"/>
                      </a:lnTo>
                      <a:lnTo>
                        <a:pt x="287" y="38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63" name="Freeform 129"/>
                <p:cNvSpPr>
                  <a:spLocks/>
                </p:cNvSpPr>
                <p:nvPr/>
              </p:nvSpPr>
              <p:spPr bwMode="auto">
                <a:xfrm>
                  <a:off x="9045" y="5553"/>
                  <a:ext cx="103" cy="190"/>
                </a:xfrm>
                <a:custGeom>
                  <a:avLst/>
                  <a:gdLst>
                    <a:gd name="T0" fmla="*/ 22 w 204"/>
                    <a:gd name="T1" fmla="*/ 10 h 379"/>
                    <a:gd name="T2" fmla="*/ 21 w 204"/>
                    <a:gd name="T3" fmla="*/ 9 h 379"/>
                    <a:gd name="T4" fmla="*/ 20 w 204"/>
                    <a:gd name="T5" fmla="*/ 9 h 379"/>
                    <a:gd name="T6" fmla="*/ 20 w 204"/>
                    <a:gd name="T7" fmla="*/ 8 h 379"/>
                    <a:gd name="T8" fmla="*/ 19 w 204"/>
                    <a:gd name="T9" fmla="*/ 8 h 379"/>
                    <a:gd name="T10" fmla="*/ 18 w 204"/>
                    <a:gd name="T11" fmla="*/ 8 h 379"/>
                    <a:gd name="T12" fmla="*/ 18 w 204"/>
                    <a:gd name="T13" fmla="*/ 8 h 379"/>
                    <a:gd name="T14" fmla="*/ 17 w 204"/>
                    <a:gd name="T15" fmla="*/ 9 h 379"/>
                    <a:gd name="T16" fmla="*/ 17 w 204"/>
                    <a:gd name="T17" fmla="*/ 9 h 379"/>
                    <a:gd name="T18" fmla="*/ 16 w 204"/>
                    <a:gd name="T19" fmla="*/ 10 h 379"/>
                    <a:gd name="T20" fmla="*/ 14 w 204"/>
                    <a:gd name="T21" fmla="*/ 11 h 379"/>
                    <a:gd name="T22" fmla="*/ 13 w 204"/>
                    <a:gd name="T23" fmla="*/ 13 h 379"/>
                    <a:gd name="T24" fmla="*/ 11 w 204"/>
                    <a:gd name="T25" fmla="*/ 15 h 379"/>
                    <a:gd name="T26" fmla="*/ 10 w 204"/>
                    <a:gd name="T27" fmla="*/ 18 h 379"/>
                    <a:gd name="T28" fmla="*/ 8 w 204"/>
                    <a:gd name="T29" fmla="*/ 20 h 379"/>
                    <a:gd name="T30" fmla="*/ 8 w 204"/>
                    <a:gd name="T31" fmla="*/ 48 h 379"/>
                    <a:gd name="T32" fmla="*/ 0 w 204"/>
                    <a:gd name="T33" fmla="*/ 48 h 379"/>
                    <a:gd name="T34" fmla="*/ 0 w 204"/>
                    <a:gd name="T35" fmla="*/ 2 h 379"/>
                    <a:gd name="T36" fmla="*/ 8 w 204"/>
                    <a:gd name="T37" fmla="*/ 2 h 379"/>
                    <a:gd name="T38" fmla="*/ 8 w 204"/>
                    <a:gd name="T39" fmla="*/ 10 h 379"/>
                    <a:gd name="T40" fmla="*/ 10 w 204"/>
                    <a:gd name="T41" fmla="*/ 8 h 379"/>
                    <a:gd name="T42" fmla="*/ 12 w 204"/>
                    <a:gd name="T43" fmla="*/ 5 h 379"/>
                    <a:gd name="T44" fmla="*/ 14 w 204"/>
                    <a:gd name="T45" fmla="*/ 4 h 379"/>
                    <a:gd name="T46" fmla="*/ 15 w 204"/>
                    <a:gd name="T47" fmla="*/ 3 h 379"/>
                    <a:gd name="T48" fmla="*/ 16 w 204"/>
                    <a:gd name="T49" fmla="*/ 1 h 379"/>
                    <a:gd name="T50" fmla="*/ 18 w 204"/>
                    <a:gd name="T51" fmla="*/ 1 h 379"/>
                    <a:gd name="T52" fmla="*/ 19 w 204"/>
                    <a:gd name="T53" fmla="*/ 1 h 379"/>
                    <a:gd name="T54" fmla="*/ 20 w 204"/>
                    <a:gd name="T55" fmla="*/ 0 h 379"/>
                    <a:gd name="T56" fmla="*/ 21 w 204"/>
                    <a:gd name="T57" fmla="*/ 0 h 379"/>
                    <a:gd name="T58" fmla="*/ 21 w 204"/>
                    <a:gd name="T59" fmla="*/ 1 h 379"/>
                    <a:gd name="T60" fmla="*/ 22 w 204"/>
                    <a:gd name="T61" fmla="*/ 1 h 379"/>
                    <a:gd name="T62" fmla="*/ 23 w 204"/>
                    <a:gd name="T63" fmla="*/ 1 h 379"/>
                    <a:gd name="T64" fmla="*/ 24 w 204"/>
                    <a:gd name="T65" fmla="*/ 2 h 379"/>
                    <a:gd name="T66" fmla="*/ 25 w 204"/>
                    <a:gd name="T67" fmla="*/ 2 h 379"/>
                    <a:gd name="T68" fmla="*/ 25 w 204"/>
                    <a:gd name="T69" fmla="*/ 3 h 379"/>
                    <a:gd name="T70" fmla="*/ 26 w 204"/>
                    <a:gd name="T71" fmla="*/ 4 h 379"/>
                    <a:gd name="T72" fmla="*/ 22 w 204"/>
                    <a:gd name="T73" fmla="*/ 10 h 3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379"/>
                    <a:gd name="T113" fmla="*/ 204 w 204"/>
                    <a:gd name="T114" fmla="*/ 379 h 3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379">
                      <a:moveTo>
                        <a:pt x="175" y="77"/>
                      </a:moveTo>
                      <a:lnTo>
                        <a:pt x="166" y="70"/>
                      </a:lnTo>
                      <a:lnTo>
                        <a:pt x="158" y="66"/>
                      </a:lnTo>
                      <a:lnTo>
                        <a:pt x="152" y="64"/>
                      </a:lnTo>
                      <a:lnTo>
                        <a:pt x="145" y="63"/>
                      </a:lnTo>
                      <a:lnTo>
                        <a:pt x="142" y="63"/>
                      </a:lnTo>
                      <a:lnTo>
                        <a:pt x="138" y="64"/>
                      </a:lnTo>
                      <a:lnTo>
                        <a:pt x="134" y="66"/>
                      </a:lnTo>
                      <a:lnTo>
                        <a:pt x="129" y="69"/>
                      </a:lnTo>
                      <a:lnTo>
                        <a:pt x="120" y="77"/>
                      </a:lnTo>
                      <a:lnTo>
                        <a:pt x="110" y="88"/>
                      </a:lnTo>
                      <a:lnTo>
                        <a:pt x="99" y="101"/>
                      </a:lnTo>
                      <a:lnTo>
                        <a:pt x="87" y="119"/>
                      </a:lnTo>
                      <a:lnTo>
                        <a:pt x="76" y="138"/>
                      </a:lnTo>
                      <a:lnTo>
                        <a:pt x="63" y="160"/>
                      </a:lnTo>
                      <a:lnTo>
                        <a:pt x="63" y="379"/>
                      </a:lnTo>
                      <a:lnTo>
                        <a:pt x="0" y="379"/>
                      </a:lnTo>
                      <a:lnTo>
                        <a:pt x="0" y="9"/>
                      </a:lnTo>
                      <a:lnTo>
                        <a:pt x="63" y="9"/>
                      </a:lnTo>
                      <a:lnTo>
                        <a:pt x="63" y="77"/>
                      </a:lnTo>
                      <a:lnTo>
                        <a:pt x="79" y="58"/>
                      </a:lnTo>
                      <a:lnTo>
                        <a:pt x="93" y="40"/>
                      </a:lnTo>
                      <a:lnTo>
                        <a:pt x="105" y="28"/>
                      </a:lnTo>
                      <a:lnTo>
                        <a:pt x="116" y="17"/>
                      </a:lnTo>
                      <a:lnTo>
                        <a:pt x="127" y="8"/>
                      </a:lnTo>
                      <a:lnTo>
                        <a:pt x="137" y="3"/>
                      </a:lnTo>
                      <a:lnTo>
                        <a:pt x="146" y="1"/>
                      </a:lnTo>
                      <a:lnTo>
                        <a:pt x="155" y="0"/>
                      </a:lnTo>
                      <a:lnTo>
                        <a:pt x="161" y="0"/>
                      </a:lnTo>
                      <a:lnTo>
                        <a:pt x="167" y="1"/>
                      </a:lnTo>
                      <a:lnTo>
                        <a:pt x="173" y="4"/>
                      </a:lnTo>
                      <a:lnTo>
                        <a:pt x="180" y="7"/>
                      </a:lnTo>
                      <a:lnTo>
                        <a:pt x="186" y="10"/>
                      </a:lnTo>
                      <a:lnTo>
                        <a:pt x="192" y="16"/>
                      </a:lnTo>
                      <a:lnTo>
                        <a:pt x="198" y="22"/>
                      </a:lnTo>
                      <a:lnTo>
                        <a:pt x="204" y="29"/>
                      </a:lnTo>
                      <a:lnTo>
                        <a:pt x="175" y="77"/>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64" name="Freeform 130"/>
                <p:cNvSpPr>
                  <a:spLocks noEditPoints="1"/>
                </p:cNvSpPr>
                <p:nvPr/>
              </p:nvSpPr>
              <p:spPr bwMode="auto">
                <a:xfrm>
                  <a:off x="9177" y="5475"/>
                  <a:ext cx="41" cy="268"/>
                </a:xfrm>
                <a:custGeom>
                  <a:avLst/>
                  <a:gdLst>
                    <a:gd name="T0" fmla="*/ 1 w 82"/>
                    <a:gd name="T1" fmla="*/ 67 h 536"/>
                    <a:gd name="T2" fmla="*/ 1 w 82"/>
                    <a:gd name="T3" fmla="*/ 20 h 536"/>
                    <a:gd name="T4" fmla="*/ 10 w 82"/>
                    <a:gd name="T5" fmla="*/ 20 h 536"/>
                    <a:gd name="T6" fmla="*/ 10 w 82"/>
                    <a:gd name="T7" fmla="*/ 67 h 536"/>
                    <a:gd name="T8" fmla="*/ 1 w 82"/>
                    <a:gd name="T9" fmla="*/ 67 h 536"/>
                    <a:gd name="T10" fmla="*/ 5 w 82"/>
                    <a:gd name="T11" fmla="*/ 9 h 536"/>
                    <a:gd name="T12" fmla="*/ 5 w 82"/>
                    <a:gd name="T13" fmla="*/ 9 h 536"/>
                    <a:gd name="T14" fmla="*/ 3 w 82"/>
                    <a:gd name="T15" fmla="*/ 9 h 536"/>
                    <a:gd name="T16" fmla="*/ 3 w 82"/>
                    <a:gd name="T17" fmla="*/ 9 h 536"/>
                    <a:gd name="T18" fmla="*/ 1 w 82"/>
                    <a:gd name="T19" fmla="*/ 8 h 536"/>
                    <a:gd name="T20" fmla="*/ 1 w 82"/>
                    <a:gd name="T21" fmla="*/ 7 h 536"/>
                    <a:gd name="T22" fmla="*/ 1 w 82"/>
                    <a:gd name="T23" fmla="*/ 7 h 536"/>
                    <a:gd name="T24" fmla="*/ 1 w 82"/>
                    <a:gd name="T25" fmla="*/ 6 h 536"/>
                    <a:gd name="T26" fmla="*/ 0 w 82"/>
                    <a:gd name="T27" fmla="*/ 5 h 536"/>
                    <a:gd name="T28" fmla="*/ 1 w 82"/>
                    <a:gd name="T29" fmla="*/ 4 h 536"/>
                    <a:gd name="T30" fmla="*/ 1 w 82"/>
                    <a:gd name="T31" fmla="*/ 3 h 536"/>
                    <a:gd name="T32" fmla="*/ 1 w 82"/>
                    <a:gd name="T33" fmla="*/ 2 h 536"/>
                    <a:gd name="T34" fmla="*/ 1 w 82"/>
                    <a:gd name="T35" fmla="*/ 1 h 536"/>
                    <a:gd name="T36" fmla="*/ 3 w 82"/>
                    <a:gd name="T37" fmla="*/ 1 h 536"/>
                    <a:gd name="T38" fmla="*/ 3 w 82"/>
                    <a:gd name="T39" fmla="*/ 1 h 536"/>
                    <a:gd name="T40" fmla="*/ 5 w 82"/>
                    <a:gd name="T41" fmla="*/ 1 h 536"/>
                    <a:gd name="T42" fmla="*/ 5 w 82"/>
                    <a:gd name="T43" fmla="*/ 0 h 536"/>
                    <a:gd name="T44" fmla="*/ 6 w 82"/>
                    <a:gd name="T45" fmla="*/ 1 h 536"/>
                    <a:gd name="T46" fmla="*/ 7 w 82"/>
                    <a:gd name="T47" fmla="*/ 1 h 536"/>
                    <a:gd name="T48" fmla="*/ 9 w 82"/>
                    <a:gd name="T49" fmla="*/ 1 h 536"/>
                    <a:gd name="T50" fmla="*/ 9 w 82"/>
                    <a:gd name="T51" fmla="*/ 1 h 536"/>
                    <a:gd name="T52" fmla="*/ 10 w 82"/>
                    <a:gd name="T53" fmla="*/ 2 h 536"/>
                    <a:gd name="T54" fmla="*/ 10 w 82"/>
                    <a:gd name="T55" fmla="*/ 3 h 536"/>
                    <a:gd name="T56" fmla="*/ 10 w 82"/>
                    <a:gd name="T57" fmla="*/ 4 h 536"/>
                    <a:gd name="T58" fmla="*/ 10 w 82"/>
                    <a:gd name="T59" fmla="*/ 5 h 536"/>
                    <a:gd name="T60" fmla="*/ 10 w 82"/>
                    <a:gd name="T61" fmla="*/ 6 h 536"/>
                    <a:gd name="T62" fmla="*/ 10 w 82"/>
                    <a:gd name="T63" fmla="*/ 7 h 536"/>
                    <a:gd name="T64" fmla="*/ 10 w 82"/>
                    <a:gd name="T65" fmla="*/ 7 h 536"/>
                    <a:gd name="T66" fmla="*/ 9 w 82"/>
                    <a:gd name="T67" fmla="*/ 8 h 536"/>
                    <a:gd name="T68" fmla="*/ 9 w 82"/>
                    <a:gd name="T69" fmla="*/ 9 h 536"/>
                    <a:gd name="T70" fmla="*/ 7 w 82"/>
                    <a:gd name="T71" fmla="*/ 9 h 536"/>
                    <a:gd name="T72" fmla="*/ 6 w 82"/>
                    <a:gd name="T73" fmla="*/ 9 h 536"/>
                    <a:gd name="T74" fmla="*/ 5 w 82"/>
                    <a:gd name="T75" fmla="*/ 9 h 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2"/>
                    <a:gd name="T115" fmla="*/ 0 h 536"/>
                    <a:gd name="T116" fmla="*/ 82 w 82"/>
                    <a:gd name="T117" fmla="*/ 536 h 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2" h="536">
                      <a:moveTo>
                        <a:pt x="10" y="536"/>
                      </a:moveTo>
                      <a:lnTo>
                        <a:pt x="10" y="166"/>
                      </a:lnTo>
                      <a:lnTo>
                        <a:pt x="73" y="166"/>
                      </a:lnTo>
                      <a:lnTo>
                        <a:pt x="73" y="536"/>
                      </a:lnTo>
                      <a:lnTo>
                        <a:pt x="10" y="536"/>
                      </a:lnTo>
                      <a:close/>
                      <a:moveTo>
                        <a:pt x="44" y="78"/>
                      </a:moveTo>
                      <a:lnTo>
                        <a:pt x="35" y="78"/>
                      </a:lnTo>
                      <a:lnTo>
                        <a:pt x="27" y="76"/>
                      </a:lnTo>
                      <a:lnTo>
                        <a:pt x="19" y="73"/>
                      </a:lnTo>
                      <a:lnTo>
                        <a:pt x="13" y="69"/>
                      </a:lnTo>
                      <a:lnTo>
                        <a:pt x="8" y="62"/>
                      </a:lnTo>
                      <a:lnTo>
                        <a:pt x="3" y="56"/>
                      </a:lnTo>
                      <a:lnTo>
                        <a:pt x="1" y="48"/>
                      </a:lnTo>
                      <a:lnTo>
                        <a:pt x="0" y="40"/>
                      </a:lnTo>
                      <a:lnTo>
                        <a:pt x="1" y="32"/>
                      </a:lnTo>
                      <a:lnTo>
                        <a:pt x="3" y="25"/>
                      </a:lnTo>
                      <a:lnTo>
                        <a:pt x="8" y="18"/>
                      </a:lnTo>
                      <a:lnTo>
                        <a:pt x="13" y="13"/>
                      </a:lnTo>
                      <a:lnTo>
                        <a:pt x="19" y="8"/>
                      </a:lnTo>
                      <a:lnTo>
                        <a:pt x="27" y="5"/>
                      </a:lnTo>
                      <a:lnTo>
                        <a:pt x="35" y="1"/>
                      </a:lnTo>
                      <a:lnTo>
                        <a:pt x="44" y="0"/>
                      </a:lnTo>
                      <a:lnTo>
                        <a:pt x="51" y="1"/>
                      </a:lnTo>
                      <a:lnTo>
                        <a:pt x="58" y="5"/>
                      </a:lnTo>
                      <a:lnTo>
                        <a:pt x="65" y="8"/>
                      </a:lnTo>
                      <a:lnTo>
                        <a:pt x="71" y="13"/>
                      </a:lnTo>
                      <a:lnTo>
                        <a:pt x="76" y="18"/>
                      </a:lnTo>
                      <a:lnTo>
                        <a:pt x="79" y="25"/>
                      </a:lnTo>
                      <a:lnTo>
                        <a:pt x="82" y="32"/>
                      </a:lnTo>
                      <a:lnTo>
                        <a:pt x="82" y="40"/>
                      </a:lnTo>
                      <a:lnTo>
                        <a:pt x="82" y="48"/>
                      </a:lnTo>
                      <a:lnTo>
                        <a:pt x="79" y="56"/>
                      </a:lnTo>
                      <a:lnTo>
                        <a:pt x="76" y="62"/>
                      </a:lnTo>
                      <a:lnTo>
                        <a:pt x="71" y="69"/>
                      </a:lnTo>
                      <a:lnTo>
                        <a:pt x="65" y="73"/>
                      </a:lnTo>
                      <a:lnTo>
                        <a:pt x="58" y="76"/>
                      </a:lnTo>
                      <a:lnTo>
                        <a:pt x="51" y="78"/>
                      </a:lnTo>
                      <a:lnTo>
                        <a:pt x="44" y="78"/>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65" name="Freeform 131"/>
                <p:cNvSpPr>
                  <a:spLocks/>
                </p:cNvSpPr>
                <p:nvPr/>
              </p:nvSpPr>
              <p:spPr bwMode="auto">
                <a:xfrm>
                  <a:off x="9281" y="5553"/>
                  <a:ext cx="154" cy="190"/>
                </a:xfrm>
                <a:custGeom>
                  <a:avLst/>
                  <a:gdLst>
                    <a:gd name="T0" fmla="*/ 31 w 307"/>
                    <a:gd name="T1" fmla="*/ 48 h 379"/>
                    <a:gd name="T2" fmla="*/ 31 w 307"/>
                    <a:gd name="T3" fmla="*/ 15 h 379"/>
                    <a:gd name="T4" fmla="*/ 31 w 307"/>
                    <a:gd name="T5" fmla="*/ 13 h 379"/>
                    <a:gd name="T6" fmla="*/ 31 w 307"/>
                    <a:gd name="T7" fmla="*/ 12 h 379"/>
                    <a:gd name="T8" fmla="*/ 31 w 307"/>
                    <a:gd name="T9" fmla="*/ 11 h 379"/>
                    <a:gd name="T10" fmla="*/ 31 w 307"/>
                    <a:gd name="T11" fmla="*/ 10 h 379"/>
                    <a:gd name="T12" fmla="*/ 30 w 307"/>
                    <a:gd name="T13" fmla="*/ 10 h 379"/>
                    <a:gd name="T14" fmla="*/ 30 w 307"/>
                    <a:gd name="T15" fmla="*/ 9 h 379"/>
                    <a:gd name="T16" fmla="*/ 29 w 307"/>
                    <a:gd name="T17" fmla="*/ 9 h 379"/>
                    <a:gd name="T18" fmla="*/ 29 w 307"/>
                    <a:gd name="T19" fmla="*/ 8 h 379"/>
                    <a:gd name="T20" fmla="*/ 28 w 307"/>
                    <a:gd name="T21" fmla="*/ 8 h 379"/>
                    <a:gd name="T22" fmla="*/ 27 w 307"/>
                    <a:gd name="T23" fmla="*/ 8 h 379"/>
                    <a:gd name="T24" fmla="*/ 27 w 307"/>
                    <a:gd name="T25" fmla="*/ 8 h 379"/>
                    <a:gd name="T26" fmla="*/ 26 w 307"/>
                    <a:gd name="T27" fmla="*/ 8 h 379"/>
                    <a:gd name="T28" fmla="*/ 25 w 307"/>
                    <a:gd name="T29" fmla="*/ 8 h 379"/>
                    <a:gd name="T30" fmla="*/ 24 w 307"/>
                    <a:gd name="T31" fmla="*/ 8 h 379"/>
                    <a:gd name="T32" fmla="*/ 23 w 307"/>
                    <a:gd name="T33" fmla="*/ 8 h 379"/>
                    <a:gd name="T34" fmla="*/ 22 w 307"/>
                    <a:gd name="T35" fmla="*/ 8 h 379"/>
                    <a:gd name="T36" fmla="*/ 21 w 307"/>
                    <a:gd name="T37" fmla="*/ 9 h 379"/>
                    <a:gd name="T38" fmla="*/ 20 w 307"/>
                    <a:gd name="T39" fmla="*/ 9 h 379"/>
                    <a:gd name="T40" fmla="*/ 19 w 307"/>
                    <a:gd name="T41" fmla="*/ 10 h 379"/>
                    <a:gd name="T42" fmla="*/ 18 w 307"/>
                    <a:gd name="T43" fmla="*/ 10 h 379"/>
                    <a:gd name="T44" fmla="*/ 16 w 307"/>
                    <a:gd name="T45" fmla="*/ 12 h 379"/>
                    <a:gd name="T46" fmla="*/ 14 w 307"/>
                    <a:gd name="T47" fmla="*/ 14 h 379"/>
                    <a:gd name="T48" fmla="*/ 11 w 307"/>
                    <a:gd name="T49" fmla="*/ 17 h 379"/>
                    <a:gd name="T50" fmla="*/ 8 w 307"/>
                    <a:gd name="T51" fmla="*/ 20 h 379"/>
                    <a:gd name="T52" fmla="*/ 8 w 307"/>
                    <a:gd name="T53" fmla="*/ 48 h 379"/>
                    <a:gd name="T54" fmla="*/ 0 w 307"/>
                    <a:gd name="T55" fmla="*/ 48 h 379"/>
                    <a:gd name="T56" fmla="*/ 0 w 307"/>
                    <a:gd name="T57" fmla="*/ 2 h 379"/>
                    <a:gd name="T58" fmla="*/ 8 w 307"/>
                    <a:gd name="T59" fmla="*/ 2 h 379"/>
                    <a:gd name="T60" fmla="*/ 8 w 307"/>
                    <a:gd name="T61" fmla="*/ 11 h 379"/>
                    <a:gd name="T62" fmla="*/ 10 w 307"/>
                    <a:gd name="T63" fmla="*/ 9 h 379"/>
                    <a:gd name="T64" fmla="*/ 12 w 307"/>
                    <a:gd name="T65" fmla="*/ 8 h 379"/>
                    <a:gd name="T66" fmla="*/ 13 w 307"/>
                    <a:gd name="T67" fmla="*/ 6 h 379"/>
                    <a:gd name="T68" fmla="*/ 14 w 307"/>
                    <a:gd name="T69" fmla="*/ 5 h 379"/>
                    <a:gd name="T70" fmla="*/ 16 w 307"/>
                    <a:gd name="T71" fmla="*/ 4 h 379"/>
                    <a:gd name="T72" fmla="*/ 17 w 307"/>
                    <a:gd name="T73" fmla="*/ 3 h 379"/>
                    <a:gd name="T74" fmla="*/ 19 w 307"/>
                    <a:gd name="T75" fmla="*/ 2 h 379"/>
                    <a:gd name="T76" fmla="*/ 20 w 307"/>
                    <a:gd name="T77" fmla="*/ 2 h 379"/>
                    <a:gd name="T78" fmla="*/ 22 w 307"/>
                    <a:gd name="T79" fmla="*/ 1 h 379"/>
                    <a:gd name="T80" fmla="*/ 23 w 307"/>
                    <a:gd name="T81" fmla="*/ 1 h 379"/>
                    <a:gd name="T82" fmla="*/ 25 w 307"/>
                    <a:gd name="T83" fmla="*/ 0 h 379"/>
                    <a:gd name="T84" fmla="*/ 27 w 307"/>
                    <a:gd name="T85" fmla="*/ 0 h 379"/>
                    <a:gd name="T86" fmla="*/ 28 w 307"/>
                    <a:gd name="T87" fmla="*/ 0 h 379"/>
                    <a:gd name="T88" fmla="*/ 30 w 307"/>
                    <a:gd name="T89" fmla="*/ 1 h 379"/>
                    <a:gd name="T90" fmla="*/ 31 w 307"/>
                    <a:gd name="T91" fmla="*/ 1 h 379"/>
                    <a:gd name="T92" fmla="*/ 32 w 307"/>
                    <a:gd name="T93" fmla="*/ 1 h 379"/>
                    <a:gd name="T94" fmla="*/ 33 w 307"/>
                    <a:gd name="T95" fmla="*/ 2 h 379"/>
                    <a:gd name="T96" fmla="*/ 34 w 307"/>
                    <a:gd name="T97" fmla="*/ 2 h 379"/>
                    <a:gd name="T98" fmla="*/ 35 w 307"/>
                    <a:gd name="T99" fmla="*/ 3 h 379"/>
                    <a:gd name="T100" fmla="*/ 36 w 307"/>
                    <a:gd name="T101" fmla="*/ 4 h 379"/>
                    <a:gd name="T102" fmla="*/ 37 w 307"/>
                    <a:gd name="T103" fmla="*/ 4 h 379"/>
                    <a:gd name="T104" fmla="*/ 37 w 307"/>
                    <a:gd name="T105" fmla="*/ 5 h 379"/>
                    <a:gd name="T106" fmla="*/ 38 w 307"/>
                    <a:gd name="T107" fmla="*/ 6 h 379"/>
                    <a:gd name="T108" fmla="*/ 38 w 307"/>
                    <a:gd name="T109" fmla="*/ 7 h 379"/>
                    <a:gd name="T110" fmla="*/ 38 w 307"/>
                    <a:gd name="T111" fmla="*/ 9 h 379"/>
                    <a:gd name="T112" fmla="*/ 39 w 307"/>
                    <a:gd name="T113" fmla="*/ 10 h 379"/>
                    <a:gd name="T114" fmla="*/ 39 w 307"/>
                    <a:gd name="T115" fmla="*/ 12 h 379"/>
                    <a:gd name="T116" fmla="*/ 39 w 307"/>
                    <a:gd name="T117" fmla="*/ 13 h 379"/>
                    <a:gd name="T118" fmla="*/ 39 w 307"/>
                    <a:gd name="T119" fmla="*/ 48 h 379"/>
                    <a:gd name="T120" fmla="*/ 31 w 307"/>
                    <a:gd name="T121" fmla="*/ 48 h 3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7"/>
                    <a:gd name="T184" fmla="*/ 0 h 379"/>
                    <a:gd name="T185" fmla="*/ 307 w 307"/>
                    <a:gd name="T186" fmla="*/ 379 h 3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7" h="379">
                      <a:moveTo>
                        <a:pt x="248" y="379"/>
                      </a:moveTo>
                      <a:lnTo>
                        <a:pt x="248" y="116"/>
                      </a:lnTo>
                      <a:lnTo>
                        <a:pt x="247" y="101"/>
                      </a:lnTo>
                      <a:lnTo>
                        <a:pt x="246" y="91"/>
                      </a:lnTo>
                      <a:lnTo>
                        <a:pt x="244" y="84"/>
                      </a:lnTo>
                      <a:lnTo>
                        <a:pt x="244" y="77"/>
                      </a:lnTo>
                      <a:lnTo>
                        <a:pt x="240" y="73"/>
                      </a:lnTo>
                      <a:lnTo>
                        <a:pt x="235" y="68"/>
                      </a:lnTo>
                      <a:lnTo>
                        <a:pt x="231" y="65"/>
                      </a:lnTo>
                      <a:lnTo>
                        <a:pt x="226" y="62"/>
                      </a:lnTo>
                      <a:lnTo>
                        <a:pt x="220" y="60"/>
                      </a:lnTo>
                      <a:lnTo>
                        <a:pt x="215" y="59"/>
                      </a:lnTo>
                      <a:lnTo>
                        <a:pt x="210" y="58"/>
                      </a:lnTo>
                      <a:lnTo>
                        <a:pt x="204" y="58"/>
                      </a:lnTo>
                      <a:lnTo>
                        <a:pt x="197" y="59"/>
                      </a:lnTo>
                      <a:lnTo>
                        <a:pt x="191" y="59"/>
                      </a:lnTo>
                      <a:lnTo>
                        <a:pt x="183" y="61"/>
                      </a:lnTo>
                      <a:lnTo>
                        <a:pt x="176" y="63"/>
                      </a:lnTo>
                      <a:lnTo>
                        <a:pt x="167" y="66"/>
                      </a:lnTo>
                      <a:lnTo>
                        <a:pt x="159" y="69"/>
                      </a:lnTo>
                      <a:lnTo>
                        <a:pt x="152" y="74"/>
                      </a:lnTo>
                      <a:lnTo>
                        <a:pt x="143" y="79"/>
                      </a:lnTo>
                      <a:lnTo>
                        <a:pt x="125" y="92"/>
                      </a:lnTo>
                      <a:lnTo>
                        <a:pt x="107" y="109"/>
                      </a:lnTo>
                      <a:lnTo>
                        <a:pt x="87" y="130"/>
                      </a:lnTo>
                      <a:lnTo>
                        <a:pt x="64" y="155"/>
                      </a:lnTo>
                      <a:lnTo>
                        <a:pt x="64" y="379"/>
                      </a:lnTo>
                      <a:lnTo>
                        <a:pt x="0" y="379"/>
                      </a:lnTo>
                      <a:lnTo>
                        <a:pt x="0" y="9"/>
                      </a:lnTo>
                      <a:lnTo>
                        <a:pt x="64" y="9"/>
                      </a:lnTo>
                      <a:lnTo>
                        <a:pt x="64" y="88"/>
                      </a:lnTo>
                      <a:lnTo>
                        <a:pt x="79" y="69"/>
                      </a:lnTo>
                      <a:lnTo>
                        <a:pt x="92" y="58"/>
                      </a:lnTo>
                      <a:lnTo>
                        <a:pt x="102" y="48"/>
                      </a:lnTo>
                      <a:lnTo>
                        <a:pt x="112" y="38"/>
                      </a:lnTo>
                      <a:lnTo>
                        <a:pt x="123" y="30"/>
                      </a:lnTo>
                      <a:lnTo>
                        <a:pt x="135" y="22"/>
                      </a:lnTo>
                      <a:lnTo>
                        <a:pt x="147" y="16"/>
                      </a:lnTo>
                      <a:lnTo>
                        <a:pt x="159" y="9"/>
                      </a:lnTo>
                      <a:lnTo>
                        <a:pt x="171" y="5"/>
                      </a:lnTo>
                      <a:lnTo>
                        <a:pt x="184" y="2"/>
                      </a:lnTo>
                      <a:lnTo>
                        <a:pt x="197" y="0"/>
                      </a:lnTo>
                      <a:lnTo>
                        <a:pt x="210" y="0"/>
                      </a:lnTo>
                      <a:lnTo>
                        <a:pt x="222" y="0"/>
                      </a:lnTo>
                      <a:lnTo>
                        <a:pt x="233" y="1"/>
                      </a:lnTo>
                      <a:lnTo>
                        <a:pt x="244" y="3"/>
                      </a:lnTo>
                      <a:lnTo>
                        <a:pt x="254" y="6"/>
                      </a:lnTo>
                      <a:lnTo>
                        <a:pt x="262" y="9"/>
                      </a:lnTo>
                      <a:lnTo>
                        <a:pt x="270" y="14"/>
                      </a:lnTo>
                      <a:lnTo>
                        <a:pt x="277" y="19"/>
                      </a:lnTo>
                      <a:lnTo>
                        <a:pt x="284" y="25"/>
                      </a:lnTo>
                      <a:lnTo>
                        <a:pt x="289" y="32"/>
                      </a:lnTo>
                      <a:lnTo>
                        <a:pt x="294" y="39"/>
                      </a:lnTo>
                      <a:lnTo>
                        <a:pt x="298" y="48"/>
                      </a:lnTo>
                      <a:lnTo>
                        <a:pt x="301" y="56"/>
                      </a:lnTo>
                      <a:lnTo>
                        <a:pt x="304" y="67"/>
                      </a:lnTo>
                      <a:lnTo>
                        <a:pt x="305" y="78"/>
                      </a:lnTo>
                      <a:lnTo>
                        <a:pt x="306" y="90"/>
                      </a:lnTo>
                      <a:lnTo>
                        <a:pt x="307" y="101"/>
                      </a:lnTo>
                      <a:lnTo>
                        <a:pt x="307" y="379"/>
                      </a:lnTo>
                      <a:lnTo>
                        <a:pt x="248" y="37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66" name="Freeform 132"/>
                <p:cNvSpPr>
                  <a:spLocks noEditPoints="1"/>
                </p:cNvSpPr>
                <p:nvPr/>
              </p:nvSpPr>
              <p:spPr bwMode="auto">
                <a:xfrm>
                  <a:off x="9488" y="5553"/>
                  <a:ext cx="177" cy="292"/>
                </a:xfrm>
                <a:custGeom>
                  <a:avLst/>
                  <a:gdLst>
                    <a:gd name="T0" fmla="*/ 15 w 356"/>
                    <a:gd name="T1" fmla="*/ 6 h 584"/>
                    <a:gd name="T2" fmla="*/ 11 w 356"/>
                    <a:gd name="T3" fmla="*/ 10 h 584"/>
                    <a:gd name="T4" fmla="*/ 9 w 356"/>
                    <a:gd name="T5" fmla="*/ 15 h 584"/>
                    <a:gd name="T6" fmla="*/ 9 w 356"/>
                    <a:gd name="T7" fmla="*/ 20 h 584"/>
                    <a:gd name="T8" fmla="*/ 12 w 356"/>
                    <a:gd name="T9" fmla="*/ 25 h 584"/>
                    <a:gd name="T10" fmla="*/ 16 w 356"/>
                    <a:gd name="T11" fmla="*/ 28 h 584"/>
                    <a:gd name="T12" fmla="*/ 21 w 356"/>
                    <a:gd name="T13" fmla="*/ 28 h 584"/>
                    <a:gd name="T14" fmla="*/ 25 w 356"/>
                    <a:gd name="T15" fmla="*/ 26 h 584"/>
                    <a:gd name="T16" fmla="*/ 28 w 356"/>
                    <a:gd name="T17" fmla="*/ 21 h 584"/>
                    <a:gd name="T18" fmla="*/ 29 w 356"/>
                    <a:gd name="T19" fmla="*/ 17 h 584"/>
                    <a:gd name="T20" fmla="*/ 27 w 356"/>
                    <a:gd name="T21" fmla="*/ 11 h 584"/>
                    <a:gd name="T22" fmla="*/ 23 w 356"/>
                    <a:gd name="T23" fmla="*/ 7 h 584"/>
                    <a:gd name="T24" fmla="*/ 18 w 356"/>
                    <a:gd name="T25" fmla="*/ 6 h 584"/>
                    <a:gd name="T26" fmla="*/ 8 w 356"/>
                    <a:gd name="T27" fmla="*/ 57 h 584"/>
                    <a:gd name="T28" fmla="*/ 8 w 356"/>
                    <a:gd name="T29" fmla="*/ 60 h 584"/>
                    <a:gd name="T30" fmla="*/ 9 w 356"/>
                    <a:gd name="T31" fmla="*/ 63 h 584"/>
                    <a:gd name="T32" fmla="*/ 16 w 356"/>
                    <a:gd name="T33" fmla="*/ 67 h 584"/>
                    <a:gd name="T34" fmla="*/ 25 w 356"/>
                    <a:gd name="T35" fmla="*/ 66 h 584"/>
                    <a:gd name="T36" fmla="*/ 32 w 356"/>
                    <a:gd name="T37" fmla="*/ 61 h 584"/>
                    <a:gd name="T38" fmla="*/ 36 w 356"/>
                    <a:gd name="T39" fmla="*/ 56 h 584"/>
                    <a:gd name="T40" fmla="*/ 35 w 356"/>
                    <a:gd name="T41" fmla="*/ 51 h 584"/>
                    <a:gd name="T42" fmla="*/ 30 w 356"/>
                    <a:gd name="T43" fmla="*/ 49 h 584"/>
                    <a:gd name="T44" fmla="*/ 36 w 356"/>
                    <a:gd name="T45" fmla="*/ 12 h 584"/>
                    <a:gd name="T46" fmla="*/ 37 w 356"/>
                    <a:gd name="T47" fmla="*/ 19 h 584"/>
                    <a:gd name="T48" fmla="*/ 34 w 356"/>
                    <a:gd name="T49" fmla="*/ 27 h 584"/>
                    <a:gd name="T50" fmla="*/ 28 w 356"/>
                    <a:gd name="T51" fmla="*/ 33 h 584"/>
                    <a:gd name="T52" fmla="*/ 20 w 356"/>
                    <a:gd name="T53" fmla="*/ 35 h 584"/>
                    <a:gd name="T54" fmla="*/ 13 w 356"/>
                    <a:gd name="T55" fmla="*/ 36 h 584"/>
                    <a:gd name="T56" fmla="*/ 10 w 356"/>
                    <a:gd name="T57" fmla="*/ 40 h 584"/>
                    <a:gd name="T58" fmla="*/ 10 w 356"/>
                    <a:gd name="T59" fmla="*/ 42 h 584"/>
                    <a:gd name="T60" fmla="*/ 13 w 356"/>
                    <a:gd name="T61" fmla="*/ 43 h 584"/>
                    <a:gd name="T62" fmla="*/ 35 w 356"/>
                    <a:gd name="T63" fmla="*/ 43 h 584"/>
                    <a:gd name="T64" fmla="*/ 40 w 356"/>
                    <a:gd name="T65" fmla="*/ 46 h 584"/>
                    <a:gd name="T66" fmla="*/ 42 w 356"/>
                    <a:gd name="T67" fmla="*/ 50 h 584"/>
                    <a:gd name="T68" fmla="*/ 41 w 356"/>
                    <a:gd name="T69" fmla="*/ 59 h 584"/>
                    <a:gd name="T70" fmla="*/ 35 w 356"/>
                    <a:gd name="T71" fmla="*/ 68 h 584"/>
                    <a:gd name="T72" fmla="*/ 25 w 356"/>
                    <a:gd name="T73" fmla="*/ 72 h 584"/>
                    <a:gd name="T74" fmla="*/ 14 w 356"/>
                    <a:gd name="T75" fmla="*/ 73 h 584"/>
                    <a:gd name="T76" fmla="*/ 6 w 356"/>
                    <a:gd name="T77" fmla="*/ 71 h 584"/>
                    <a:gd name="T78" fmla="*/ 1 w 356"/>
                    <a:gd name="T79" fmla="*/ 67 h 584"/>
                    <a:gd name="T80" fmla="*/ 0 w 356"/>
                    <a:gd name="T81" fmla="*/ 60 h 584"/>
                    <a:gd name="T82" fmla="*/ 3 w 356"/>
                    <a:gd name="T83" fmla="*/ 53 h 584"/>
                    <a:gd name="T84" fmla="*/ 3 w 356"/>
                    <a:gd name="T85" fmla="*/ 47 h 584"/>
                    <a:gd name="T86" fmla="*/ 1 w 356"/>
                    <a:gd name="T87" fmla="*/ 43 h 584"/>
                    <a:gd name="T88" fmla="*/ 4 w 356"/>
                    <a:gd name="T89" fmla="*/ 37 h 584"/>
                    <a:gd name="T90" fmla="*/ 7 w 356"/>
                    <a:gd name="T91" fmla="*/ 30 h 584"/>
                    <a:gd name="T92" fmla="*/ 4 w 356"/>
                    <a:gd name="T93" fmla="*/ 27 h 584"/>
                    <a:gd name="T94" fmla="*/ 1 w 356"/>
                    <a:gd name="T95" fmla="*/ 22 h 584"/>
                    <a:gd name="T96" fmla="*/ 1 w 356"/>
                    <a:gd name="T97" fmla="*/ 15 h 584"/>
                    <a:gd name="T98" fmla="*/ 4 w 356"/>
                    <a:gd name="T99" fmla="*/ 7 h 584"/>
                    <a:gd name="T100" fmla="*/ 10 w 356"/>
                    <a:gd name="T101" fmla="*/ 2 h 584"/>
                    <a:gd name="T102" fmla="*/ 19 w 356"/>
                    <a:gd name="T103" fmla="*/ 0 h 584"/>
                    <a:gd name="T104" fmla="*/ 26 w 356"/>
                    <a:gd name="T105" fmla="*/ 1 h 584"/>
                    <a:gd name="T106" fmla="*/ 34 w 356"/>
                    <a:gd name="T107" fmla="*/ 7 h 5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6"/>
                    <a:gd name="T163" fmla="*/ 0 h 584"/>
                    <a:gd name="T164" fmla="*/ 356 w 356"/>
                    <a:gd name="T165" fmla="*/ 584 h 5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6" h="584">
                      <a:moveTo>
                        <a:pt x="151" y="48"/>
                      </a:moveTo>
                      <a:lnTo>
                        <a:pt x="144" y="49"/>
                      </a:lnTo>
                      <a:lnTo>
                        <a:pt x="135" y="50"/>
                      </a:lnTo>
                      <a:lnTo>
                        <a:pt x="128" y="52"/>
                      </a:lnTo>
                      <a:lnTo>
                        <a:pt x="121" y="55"/>
                      </a:lnTo>
                      <a:lnTo>
                        <a:pt x="114" y="59"/>
                      </a:lnTo>
                      <a:lnTo>
                        <a:pt x="107" y="63"/>
                      </a:lnTo>
                      <a:lnTo>
                        <a:pt x="102" y="68"/>
                      </a:lnTo>
                      <a:lnTo>
                        <a:pt x="97" y="75"/>
                      </a:lnTo>
                      <a:lnTo>
                        <a:pt x="91" y="81"/>
                      </a:lnTo>
                      <a:lnTo>
                        <a:pt x="87" y="88"/>
                      </a:lnTo>
                      <a:lnTo>
                        <a:pt x="83" y="95"/>
                      </a:lnTo>
                      <a:lnTo>
                        <a:pt x="80" y="104"/>
                      </a:lnTo>
                      <a:lnTo>
                        <a:pt x="77" y="112"/>
                      </a:lnTo>
                      <a:lnTo>
                        <a:pt x="75" y="121"/>
                      </a:lnTo>
                      <a:lnTo>
                        <a:pt x="74" y="130"/>
                      </a:lnTo>
                      <a:lnTo>
                        <a:pt x="74" y="140"/>
                      </a:lnTo>
                      <a:lnTo>
                        <a:pt x="74" y="150"/>
                      </a:lnTo>
                      <a:lnTo>
                        <a:pt x="75" y="158"/>
                      </a:lnTo>
                      <a:lnTo>
                        <a:pt x="77" y="167"/>
                      </a:lnTo>
                      <a:lnTo>
                        <a:pt x="80" y="175"/>
                      </a:lnTo>
                      <a:lnTo>
                        <a:pt x="83" y="184"/>
                      </a:lnTo>
                      <a:lnTo>
                        <a:pt x="87" y="191"/>
                      </a:lnTo>
                      <a:lnTo>
                        <a:pt x="91" y="198"/>
                      </a:lnTo>
                      <a:lnTo>
                        <a:pt x="97" y="205"/>
                      </a:lnTo>
                      <a:lnTo>
                        <a:pt x="102" y="211"/>
                      </a:lnTo>
                      <a:lnTo>
                        <a:pt x="107" y="216"/>
                      </a:lnTo>
                      <a:lnTo>
                        <a:pt x="114" y="221"/>
                      </a:lnTo>
                      <a:lnTo>
                        <a:pt x="121" y="226"/>
                      </a:lnTo>
                      <a:lnTo>
                        <a:pt x="128" y="229"/>
                      </a:lnTo>
                      <a:lnTo>
                        <a:pt x="135" y="231"/>
                      </a:lnTo>
                      <a:lnTo>
                        <a:pt x="144" y="232"/>
                      </a:lnTo>
                      <a:lnTo>
                        <a:pt x="151" y="233"/>
                      </a:lnTo>
                      <a:lnTo>
                        <a:pt x="160" y="232"/>
                      </a:lnTo>
                      <a:lnTo>
                        <a:pt x="168" y="231"/>
                      </a:lnTo>
                      <a:lnTo>
                        <a:pt x="177" y="229"/>
                      </a:lnTo>
                      <a:lnTo>
                        <a:pt x="184" y="226"/>
                      </a:lnTo>
                      <a:lnTo>
                        <a:pt x="192" y="221"/>
                      </a:lnTo>
                      <a:lnTo>
                        <a:pt x="199" y="216"/>
                      </a:lnTo>
                      <a:lnTo>
                        <a:pt x="205" y="211"/>
                      </a:lnTo>
                      <a:lnTo>
                        <a:pt x="211" y="205"/>
                      </a:lnTo>
                      <a:lnTo>
                        <a:pt x="217" y="198"/>
                      </a:lnTo>
                      <a:lnTo>
                        <a:pt x="221" y="191"/>
                      </a:lnTo>
                      <a:lnTo>
                        <a:pt x="225" y="184"/>
                      </a:lnTo>
                      <a:lnTo>
                        <a:pt x="228" y="175"/>
                      </a:lnTo>
                      <a:lnTo>
                        <a:pt x="231" y="167"/>
                      </a:lnTo>
                      <a:lnTo>
                        <a:pt x="233" y="158"/>
                      </a:lnTo>
                      <a:lnTo>
                        <a:pt x="234" y="150"/>
                      </a:lnTo>
                      <a:lnTo>
                        <a:pt x="234" y="140"/>
                      </a:lnTo>
                      <a:lnTo>
                        <a:pt x="234" y="130"/>
                      </a:lnTo>
                      <a:lnTo>
                        <a:pt x="233" y="121"/>
                      </a:lnTo>
                      <a:lnTo>
                        <a:pt x="231" y="112"/>
                      </a:lnTo>
                      <a:lnTo>
                        <a:pt x="228" y="104"/>
                      </a:lnTo>
                      <a:lnTo>
                        <a:pt x="225" y="95"/>
                      </a:lnTo>
                      <a:lnTo>
                        <a:pt x="221" y="88"/>
                      </a:lnTo>
                      <a:lnTo>
                        <a:pt x="217" y="81"/>
                      </a:lnTo>
                      <a:lnTo>
                        <a:pt x="211" y="75"/>
                      </a:lnTo>
                      <a:lnTo>
                        <a:pt x="205" y="68"/>
                      </a:lnTo>
                      <a:lnTo>
                        <a:pt x="199" y="63"/>
                      </a:lnTo>
                      <a:lnTo>
                        <a:pt x="192" y="59"/>
                      </a:lnTo>
                      <a:lnTo>
                        <a:pt x="184" y="55"/>
                      </a:lnTo>
                      <a:lnTo>
                        <a:pt x="177" y="52"/>
                      </a:lnTo>
                      <a:lnTo>
                        <a:pt x="168" y="50"/>
                      </a:lnTo>
                      <a:lnTo>
                        <a:pt x="160" y="49"/>
                      </a:lnTo>
                      <a:lnTo>
                        <a:pt x="151" y="48"/>
                      </a:lnTo>
                      <a:close/>
                      <a:moveTo>
                        <a:pt x="243" y="398"/>
                      </a:moveTo>
                      <a:lnTo>
                        <a:pt x="107" y="398"/>
                      </a:lnTo>
                      <a:lnTo>
                        <a:pt x="93" y="418"/>
                      </a:lnTo>
                      <a:lnTo>
                        <a:pt x="81" y="440"/>
                      </a:lnTo>
                      <a:lnTo>
                        <a:pt x="71" y="457"/>
                      </a:lnTo>
                      <a:lnTo>
                        <a:pt x="68" y="464"/>
                      </a:lnTo>
                      <a:lnTo>
                        <a:pt x="66" y="470"/>
                      </a:lnTo>
                      <a:lnTo>
                        <a:pt x="65" y="475"/>
                      </a:lnTo>
                      <a:lnTo>
                        <a:pt x="63" y="481"/>
                      </a:lnTo>
                      <a:lnTo>
                        <a:pt x="65" y="486"/>
                      </a:lnTo>
                      <a:lnTo>
                        <a:pt x="66" y="491"/>
                      </a:lnTo>
                      <a:lnTo>
                        <a:pt x="68" y="497"/>
                      </a:lnTo>
                      <a:lnTo>
                        <a:pt x="71" y="501"/>
                      </a:lnTo>
                      <a:lnTo>
                        <a:pt x="74" y="505"/>
                      </a:lnTo>
                      <a:lnTo>
                        <a:pt x="78" y="510"/>
                      </a:lnTo>
                      <a:lnTo>
                        <a:pt x="84" y="513"/>
                      </a:lnTo>
                      <a:lnTo>
                        <a:pt x="89" y="516"/>
                      </a:lnTo>
                      <a:lnTo>
                        <a:pt x="102" y="523"/>
                      </a:lnTo>
                      <a:lnTo>
                        <a:pt x="117" y="526"/>
                      </a:lnTo>
                      <a:lnTo>
                        <a:pt x="134" y="529"/>
                      </a:lnTo>
                      <a:lnTo>
                        <a:pt x="151" y="530"/>
                      </a:lnTo>
                      <a:lnTo>
                        <a:pt x="165" y="529"/>
                      </a:lnTo>
                      <a:lnTo>
                        <a:pt x="178" y="528"/>
                      </a:lnTo>
                      <a:lnTo>
                        <a:pt x="192" y="526"/>
                      </a:lnTo>
                      <a:lnTo>
                        <a:pt x="204" y="523"/>
                      </a:lnTo>
                      <a:lnTo>
                        <a:pt x="217" y="518"/>
                      </a:lnTo>
                      <a:lnTo>
                        <a:pt x="228" y="513"/>
                      </a:lnTo>
                      <a:lnTo>
                        <a:pt x="239" y="508"/>
                      </a:lnTo>
                      <a:lnTo>
                        <a:pt x="250" y="502"/>
                      </a:lnTo>
                      <a:lnTo>
                        <a:pt x="258" y="495"/>
                      </a:lnTo>
                      <a:lnTo>
                        <a:pt x="267" y="488"/>
                      </a:lnTo>
                      <a:lnTo>
                        <a:pt x="274" y="481"/>
                      </a:lnTo>
                      <a:lnTo>
                        <a:pt x="281" y="472"/>
                      </a:lnTo>
                      <a:lnTo>
                        <a:pt x="285" y="464"/>
                      </a:lnTo>
                      <a:lnTo>
                        <a:pt x="289" y="455"/>
                      </a:lnTo>
                      <a:lnTo>
                        <a:pt x="292" y="446"/>
                      </a:lnTo>
                      <a:lnTo>
                        <a:pt x="293" y="437"/>
                      </a:lnTo>
                      <a:lnTo>
                        <a:pt x="292" y="428"/>
                      </a:lnTo>
                      <a:lnTo>
                        <a:pt x="289" y="421"/>
                      </a:lnTo>
                      <a:lnTo>
                        <a:pt x="286" y="414"/>
                      </a:lnTo>
                      <a:lnTo>
                        <a:pt x="281" y="409"/>
                      </a:lnTo>
                      <a:lnTo>
                        <a:pt x="274" y="405"/>
                      </a:lnTo>
                      <a:lnTo>
                        <a:pt x="266" y="401"/>
                      </a:lnTo>
                      <a:lnTo>
                        <a:pt x="255" y="399"/>
                      </a:lnTo>
                      <a:lnTo>
                        <a:pt x="243" y="398"/>
                      </a:lnTo>
                      <a:close/>
                      <a:moveTo>
                        <a:pt x="278" y="63"/>
                      </a:moveTo>
                      <a:lnTo>
                        <a:pt x="283" y="70"/>
                      </a:lnTo>
                      <a:lnTo>
                        <a:pt x="287" y="78"/>
                      </a:lnTo>
                      <a:lnTo>
                        <a:pt x="292" y="86"/>
                      </a:lnTo>
                      <a:lnTo>
                        <a:pt x="296" y="96"/>
                      </a:lnTo>
                      <a:lnTo>
                        <a:pt x="298" y="106"/>
                      </a:lnTo>
                      <a:lnTo>
                        <a:pt x="300" y="116"/>
                      </a:lnTo>
                      <a:lnTo>
                        <a:pt x="301" y="128"/>
                      </a:lnTo>
                      <a:lnTo>
                        <a:pt x="302" y="140"/>
                      </a:lnTo>
                      <a:lnTo>
                        <a:pt x="301" y="154"/>
                      </a:lnTo>
                      <a:lnTo>
                        <a:pt x="299" y="167"/>
                      </a:lnTo>
                      <a:lnTo>
                        <a:pt x="296" y="181"/>
                      </a:lnTo>
                      <a:lnTo>
                        <a:pt x="291" y="193"/>
                      </a:lnTo>
                      <a:lnTo>
                        <a:pt x="284" y="204"/>
                      </a:lnTo>
                      <a:lnTo>
                        <a:pt x="277" y="216"/>
                      </a:lnTo>
                      <a:lnTo>
                        <a:pt x="268" y="226"/>
                      </a:lnTo>
                      <a:lnTo>
                        <a:pt x="259" y="236"/>
                      </a:lnTo>
                      <a:lnTo>
                        <a:pt x="249" y="245"/>
                      </a:lnTo>
                      <a:lnTo>
                        <a:pt x="238" y="253"/>
                      </a:lnTo>
                      <a:lnTo>
                        <a:pt x="226" y="260"/>
                      </a:lnTo>
                      <a:lnTo>
                        <a:pt x="214" y="265"/>
                      </a:lnTo>
                      <a:lnTo>
                        <a:pt x="202" y="271"/>
                      </a:lnTo>
                      <a:lnTo>
                        <a:pt x="188" y="274"/>
                      </a:lnTo>
                      <a:lnTo>
                        <a:pt x="175" y="276"/>
                      </a:lnTo>
                      <a:lnTo>
                        <a:pt x="161" y="277"/>
                      </a:lnTo>
                      <a:lnTo>
                        <a:pt x="151" y="277"/>
                      </a:lnTo>
                      <a:lnTo>
                        <a:pt x="137" y="277"/>
                      </a:lnTo>
                      <a:lnTo>
                        <a:pt x="131" y="277"/>
                      </a:lnTo>
                      <a:lnTo>
                        <a:pt x="122" y="277"/>
                      </a:lnTo>
                      <a:lnTo>
                        <a:pt x="111" y="286"/>
                      </a:lnTo>
                      <a:lnTo>
                        <a:pt x="101" y="294"/>
                      </a:lnTo>
                      <a:lnTo>
                        <a:pt x="93" y="302"/>
                      </a:lnTo>
                      <a:lnTo>
                        <a:pt x="88" y="309"/>
                      </a:lnTo>
                      <a:lnTo>
                        <a:pt x="84" y="316"/>
                      </a:lnTo>
                      <a:lnTo>
                        <a:pt x="81" y="321"/>
                      </a:lnTo>
                      <a:lnTo>
                        <a:pt x="78" y="326"/>
                      </a:lnTo>
                      <a:lnTo>
                        <a:pt x="78" y="331"/>
                      </a:lnTo>
                      <a:lnTo>
                        <a:pt x="78" y="334"/>
                      </a:lnTo>
                      <a:lnTo>
                        <a:pt x="80" y="337"/>
                      </a:lnTo>
                      <a:lnTo>
                        <a:pt x="82" y="339"/>
                      </a:lnTo>
                      <a:lnTo>
                        <a:pt x="84" y="341"/>
                      </a:lnTo>
                      <a:lnTo>
                        <a:pt x="88" y="343"/>
                      </a:lnTo>
                      <a:lnTo>
                        <a:pt x="92" y="344"/>
                      </a:lnTo>
                      <a:lnTo>
                        <a:pt x="100" y="345"/>
                      </a:lnTo>
                      <a:lnTo>
                        <a:pt x="107" y="345"/>
                      </a:lnTo>
                      <a:lnTo>
                        <a:pt x="243" y="345"/>
                      </a:lnTo>
                      <a:lnTo>
                        <a:pt x="256" y="345"/>
                      </a:lnTo>
                      <a:lnTo>
                        <a:pt x="268" y="346"/>
                      </a:lnTo>
                      <a:lnTo>
                        <a:pt x="278" y="348"/>
                      </a:lnTo>
                      <a:lnTo>
                        <a:pt x="287" y="350"/>
                      </a:lnTo>
                      <a:lnTo>
                        <a:pt x="297" y="352"/>
                      </a:lnTo>
                      <a:lnTo>
                        <a:pt x="304" y="355"/>
                      </a:lnTo>
                      <a:lnTo>
                        <a:pt x="312" y="360"/>
                      </a:lnTo>
                      <a:lnTo>
                        <a:pt x="318" y="364"/>
                      </a:lnTo>
                      <a:lnTo>
                        <a:pt x="324" y="369"/>
                      </a:lnTo>
                      <a:lnTo>
                        <a:pt x="328" y="376"/>
                      </a:lnTo>
                      <a:lnTo>
                        <a:pt x="332" y="382"/>
                      </a:lnTo>
                      <a:lnTo>
                        <a:pt x="335" y="390"/>
                      </a:lnTo>
                      <a:lnTo>
                        <a:pt x="338" y="398"/>
                      </a:lnTo>
                      <a:lnTo>
                        <a:pt x="340" y="407"/>
                      </a:lnTo>
                      <a:lnTo>
                        <a:pt x="341" y="416"/>
                      </a:lnTo>
                      <a:lnTo>
                        <a:pt x="341" y="427"/>
                      </a:lnTo>
                      <a:lnTo>
                        <a:pt x="340" y="443"/>
                      </a:lnTo>
                      <a:lnTo>
                        <a:pt x="338" y="459"/>
                      </a:lnTo>
                      <a:lnTo>
                        <a:pt x="332" y="474"/>
                      </a:lnTo>
                      <a:lnTo>
                        <a:pt x="326" y="489"/>
                      </a:lnTo>
                      <a:lnTo>
                        <a:pt x="317" y="502"/>
                      </a:lnTo>
                      <a:lnTo>
                        <a:pt x="308" y="515"/>
                      </a:lnTo>
                      <a:lnTo>
                        <a:pt x="297" y="527"/>
                      </a:lnTo>
                      <a:lnTo>
                        <a:pt x="284" y="539"/>
                      </a:lnTo>
                      <a:lnTo>
                        <a:pt x="270" y="548"/>
                      </a:lnTo>
                      <a:lnTo>
                        <a:pt x="255" y="557"/>
                      </a:lnTo>
                      <a:lnTo>
                        <a:pt x="239" y="564"/>
                      </a:lnTo>
                      <a:lnTo>
                        <a:pt x="222" y="571"/>
                      </a:lnTo>
                      <a:lnTo>
                        <a:pt x="204" y="576"/>
                      </a:lnTo>
                      <a:lnTo>
                        <a:pt x="186" y="580"/>
                      </a:lnTo>
                      <a:lnTo>
                        <a:pt x="166" y="583"/>
                      </a:lnTo>
                      <a:lnTo>
                        <a:pt x="147" y="584"/>
                      </a:lnTo>
                      <a:lnTo>
                        <a:pt x="132" y="583"/>
                      </a:lnTo>
                      <a:lnTo>
                        <a:pt x="118" y="581"/>
                      </a:lnTo>
                      <a:lnTo>
                        <a:pt x="104" y="579"/>
                      </a:lnTo>
                      <a:lnTo>
                        <a:pt x="91" y="576"/>
                      </a:lnTo>
                      <a:lnTo>
                        <a:pt x="78" y="573"/>
                      </a:lnTo>
                      <a:lnTo>
                        <a:pt x="67" y="569"/>
                      </a:lnTo>
                      <a:lnTo>
                        <a:pt x="55" y="563"/>
                      </a:lnTo>
                      <a:lnTo>
                        <a:pt x="44" y="558"/>
                      </a:lnTo>
                      <a:lnTo>
                        <a:pt x="35" y="551"/>
                      </a:lnTo>
                      <a:lnTo>
                        <a:pt x="26" y="545"/>
                      </a:lnTo>
                      <a:lnTo>
                        <a:pt x="18" y="538"/>
                      </a:lnTo>
                      <a:lnTo>
                        <a:pt x="12" y="530"/>
                      </a:lnTo>
                      <a:lnTo>
                        <a:pt x="8" y="521"/>
                      </a:lnTo>
                      <a:lnTo>
                        <a:pt x="3" y="513"/>
                      </a:lnTo>
                      <a:lnTo>
                        <a:pt x="1" y="504"/>
                      </a:lnTo>
                      <a:lnTo>
                        <a:pt x="0" y="496"/>
                      </a:lnTo>
                      <a:lnTo>
                        <a:pt x="1" y="487"/>
                      </a:lnTo>
                      <a:lnTo>
                        <a:pt x="3" y="478"/>
                      </a:lnTo>
                      <a:lnTo>
                        <a:pt x="7" y="468"/>
                      </a:lnTo>
                      <a:lnTo>
                        <a:pt x="10" y="457"/>
                      </a:lnTo>
                      <a:lnTo>
                        <a:pt x="21" y="443"/>
                      </a:lnTo>
                      <a:lnTo>
                        <a:pt x="31" y="428"/>
                      </a:lnTo>
                      <a:lnTo>
                        <a:pt x="43" y="413"/>
                      </a:lnTo>
                      <a:lnTo>
                        <a:pt x="59" y="394"/>
                      </a:lnTo>
                      <a:lnTo>
                        <a:pt x="47" y="390"/>
                      </a:lnTo>
                      <a:lnTo>
                        <a:pt x="37" y="385"/>
                      </a:lnTo>
                      <a:lnTo>
                        <a:pt x="29" y="380"/>
                      </a:lnTo>
                      <a:lnTo>
                        <a:pt x="22" y="376"/>
                      </a:lnTo>
                      <a:lnTo>
                        <a:pt x="16" y="369"/>
                      </a:lnTo>
                      <a:lnTo>
                        <a:pt x="13" y="363"/>
                      </a:lnTo>
                      <a:lnTo>
                        <a:pt x="11" y="356"/>
                      </a:lnTo>
                      <a:lnTo>
                        <a:pt x="10" y="350"/>
                      </a:lnTo>
                      <a:lnTo>
                        <a:pt x="11" y="340"/>
                      </a:lnTo>
                      <a:lnTo>
                        <a:pt x="14" y="331"/>
                      </a:lnTo>
                      <a:lnTo>
                        <a:pt x="20" y="321"/>
                      </a:lnTo>
                      <a:lnTo>
                        <a:pt x="26" y="310"/>
                      </a:lnTo>
                      <a:lnTo>
                        <a:pt x="36" y="300"/>
                      </a:lnTo>
                      <a:lnTo>
                        <a:pt x="47" y="287"/>
                      </a:lnTo>
                      <a:lnTo>
                        <a:pt x="61" y="273"/>
                      </a:lnTo>
                      <a:lnTo>
                        <a:pt x="78" y="257"/>
                      </a:lnTo>
                      <a:lnTo>
                        <a:pt x="71" y="253"/>
                      </a:lnTo>
                      <a:lnTo>
                        <a:pt x="63" y="247"/>
                      </a:lnTo>
                      <a:lnTo>
                        <a:pt x="56" y="242"/>
                      </a:lnTo>
                      <a:lnTo>
                        <a:pt x="50" y="236"/>
                      </a:lnTo>
                      <a:lnTo>
                        <a:pt x="43" y="230"/>
                      </a:lnTo>
                      <a:lnTo>
                        <a:pt x="38" y="224"/>
                      </a:lnTo>
                      <a:lnTo>
                        <a:pt x="32" y="217"/>
                      </a:lnTo>
                      <a:lnTo>
                        <a:pt x="28" y="210"/>
                      </a:lnTo>
                      <a:lnTo>
                        <a:pt x="24" y="202"/>
                      </a:lnTo>
                      <a:lnTo>
                        <a:pt x="21" y="195"/>
                      </a:lnTo>
                      <a:lnTo>
                        <a:pt x="17" y="186"/>
                      </a:lnTo>
                      <a:lnTo>
                        <a:pt x="15" y="178"/>
                      </a:lnTo>
                      <a:lnTo>
                        <a:pt x="13" y="169"/>
                      </a:lnTo>
                      <a:lnTo>
                        <a:pt x="12" y="160"/>
                      </a:lnTo>
                      <a:lnTo>
                        <a:pt x="11" y="151"/>
                      </a:lnTo>
                      <a:lnTo>
                        <a:pt x="10" y="140"/>
                      </a:lnTo>
                      <a:lnTo>
                        <a:pt x="11" y="125"/>
                      </a:lnTo>
                      <a:lnTo>
                        <a:pt x="13" y="111"/>
                      </a:lnTo>
                      <a:lnTo>
                        <a:pt x="16" y="97"/>
                      </a:lnTo>
                      <a:lnTo>
                        <a:pt x="21" y="83"/>
                      </a:lnTo>
                      <a:lnTo>
                        <a:pt x="27" y="71"/>
                      </a:lnTo>
                      <a:lnTo>
                        <a:pt x="33" y="60"/>
                      </a:lnTo>
                      <a:lnTo>
                        <a:pt x="41" y="49"/>
                      </a:lnTo>
                      <a:lnTo>
                        <a:pt x="51" y="39"/>
                      </a:lnTo>
                      <a:lnTo>
                        <a:pt x="60" y="30"/>
                      </a:lnTo>
                      <a:lnTo>
                        <a:pt x="72" y="22"/>
                      </a:lnTo>
                      <a:lnTo>
                        <a:pt x="84" y="16"/>
                      </a:lnTo>
                      <a:lnTo>
                        <a:pt x="97" y="10"/>
                      </a:lnTo>
                      <a:lnTo>
                        <a:pt x="111" y="5"/>
                      </a:lnTo>
                      <a:lnTo>
                        <a:pt x="125" y="2"/>
                      </a:lnTo>
                      <a:lnTo>
                        <a:pt x="141" y="0"/>
                      </a:lnTo>
                      <a:lnTo>
                        <a:pt x="157" y="0"/>
                      </a:lnTo>
                      <a:lnTo>
                        <a:pt x="166" y="0"/>
                      </a:lnTo>
                      <a:lnTo>
                        <a:pt x="176" y="1"/>
                      </a:lnTo>
                      <a:lnTo>
                        <a:pt x="184" y="2"/>
                      </a:lnTo>
                      <a:lnTo>
                        <a:pt x="193" y="4"/>
                      </a:lnTo>
                      <a:lnTo>
                        <a:pt x="211" y="9"/>
                      </a:lnTo>
                      <a:lnTo>
                        <a:pt x="234" y="19"/>
                      </a:lnTo>
                      <a:lnTo>
                        <a:pt x="293" y="19"/>
                      </a:lnTo>
                      <a:lnTo>
                        <a:pt x="356" y="9"/>
                      </a:lnTo>
                      <a:lnTo>
                        <a:pt x="356" y="63"/>
                      </a:lnTo>
                      <a:lnTo>
                        <a:pt x="278" y="63"/>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67" name="Freeform 133"/>
                <p:cNvSpPr>
                  <a:spLocks noEditPoints="1"/>
                </p:cNvSpPr>
                <p:nvPr/>
              </p:nvSpPr>
              <p:spPr bwMode="auto">
                <a:xfrm>
                  <a:off x="9702" y="5553"/>
                  <a:ext cx="46" cy="195"/>
                </a:xfrm>
                <a:custGeom>
                  <a:avLst/>
                  <a:gdLst>
                    <a:gd name="T0" fmla="*/ 5 w 92"/>
                    <a:gd name="T1" fmla="*/ 49 h 389"/>
                    <a:gd name="T2" fmla="*/ 3 w 92"/>
                    <a:gd name="T3" fmla="*/ 48 h 389"/>
                    <a:gd name="T4" fmla="*/ 1 w 92"/>
                    <a:gd name="T5" fmla="*/ 46 h 389"/>
                    <a:gd name="T6" fmla="*/ 1 w 92"/>
                    <a:gd name="T7" fmla="*/ 44 h 389"/>
                    <a:gd name="T8" fmla="*/ 1 w 92"/>
                    <a:gd name="T9" fmla="*/ 42 h 389"/>
                    <a:gd name="T10" fmla="*/ 1 w 92"/>
                    <a:gd name="T11" fmla="*/ 40 h 389"/>
                    <a:gd name="T12" fmla="*/ 3 w 92"/>
                    <a:gd name="T13" fmla="*/ 38 h 389"/>
                    <a:gd name="T14" fmla="*/ 5 w 92"/>
                    <a:gd name="T15" fmla="*/ 38 h 389"/>
                    <a:gd name="T16" fmla="*/ 6 w 92"/>
                    <a:gd name="T17" fmla="*/ 38 h 389"/>
                    <a:gd name="T18" fmla="*/ 9 w 92"/>
                    <a:gd name="T19" fmla="*/ 38 h 389"/>
                    <a:gd name="T20" fmla="*/ 11 w 92"/>
                    <a:gd name="T21" fmla="*/ 40 h 389"/>
                    <a:gd name="T22" fmla="*/ 12 w 92"/>
                    <a:gd name="T23" fmla="*/ 42 h 389"/>
                    <a:gd name="T24" fmla="*/ 12 w 92"/>
                    <a:gd name="T25" fmla="*/ 44 h 389"/>
                    <a:gd name="T26" fmla="*/ 11 w 92"/>
                    <a:gd name="T27" fmla="*/ 46 h 389"/>
                    <a:gd name="T28" fmla="*/ 9 w 92"/>
                    <a:gd name="T29" fmla="*/ 48 h 389"/>
                    <a:gd name="T30" fmla="*/ 6 w 92"/>
                    <a:gd name="T31" fmla="*/ 49 h 389"/>
                    <a:gd name="T32" fmla="*/ 6 w 92"/>
                    <a:gd name="T33" fmla="*/ 12 h 389"/>
                    <a:gd name="T34" fmla="*/ 3 w 92"/>
                    <a:gd name="T35" fmla="*/ 12 h 389"/>
                    <a:gd name="T36" fmla="*/ 1 w 92"/>
                    <a:gd name="T37" fmla="*/ 10 h 389"/>
                    <a:gd name="T38" fmla="*/ 1 w 92"/>
                    <a:gd name="T39" fmla="*/ 9 h 389"/>
                    <a:gd name="T40" fmla="*/ 0 w 92"/>
                    <a:gd name="T41" fmla="*/ 6 h 389"/>
                    <a:gd name="T42" fmla="*/ 1 w 92"/>
                    <a:gd name="T43" fmla="*/ 4 h 389"/>
                    <a:gd name="T44" fmla="*/ 1 w 92"/>
                    <a:gd name="T45" fmla="*/ 2 h 389"/>
                    <a:gd name="T46" fmla="*/ 3 w 92"/>
                    <a:gd name="T47" fmla="*/ 1 h 389"/>
                    <a:gd name="T48" fmla="*/ 6 w 92"/>
                    <a:gd name="T49" fmla="*/ 0 h 389"/>
                    <a:gd name="T50" fmla="*/ 7 w 92"/>
                    <a:gd name="T51" fmla="*/ 1 h 389"/>
                    <a:gd name="T52" fmla="*/ 10 w 92"/>
                    <a:gd name="T53" fmla="*/ 2 h 389"/>
                    <a:gd name="T54" fmla="*/ 12 w 92"/>
                    <a:gd name="T55" fmla="*/ 4 h 389"/>
                    <a:gd name="T56" fmla="*/ 12 w 92"/>
                    <a:gd name="T57" fmla="*/ 6 h 389"/>
                    <a:gd name="T58" fmla="*/ 12 w 92"/>
                    <a:gd name="T59" fmla="*/ 9 h 389"/>
                    <a:gd name="T60" fmla="*/ 10 w 92"/>
                    <a:gd name="T61" fmla="*/ 10 h 389"/>
                    <a:gd name="T62" fmla="*/ 7 w 92"/>
                    <a:gd name="T63" fmla="*/ 12 h 389"/>
                    <a:gd name="T64" fmla="*/ 6 w 92"/>
                    <a:gd name="T65" fmla="*/ 12 h 3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389"/>
                    <a:gd name="T101" fmla="*/ 92 w 92"/>
                    <a:gd name="T102" fmla="*/ 389 h 3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389">
                      <a:moveTo>
                        <a:pt x="44" y="389"/>
                      </a:moveTo>
                      <a:lnTo>
                        <a:pt x="35" y="388"/>
                      </a:lnTo>
                      <a:lnTo>
                        <a:pt x="26" y="385"/>
                      </a:lnTo>
                      <a:lnTo>
                        <a:pt x="19" y="381"/>
                      </a:lnTo>
                      <a:lnTo>
                        <a:pt x="13" y="376"/>
                      </a:lnTo>
                      <a:lnTo>
                        <a:pt x="7" y="368"/>
                      </a:lnTo>
                      <a:lnTo>
                        <a:pt x="3" y="360"/>
                      </a:lnTo>
                      <a:lnTo>
                        <a:pt x="1" y="350"/>
                      </a:lnTo>
                      <a:lnTo>
                        <a:pt x="0" y="340"/>
                      </a:lnTo>
                      <a:lnTo>
                        <a:pt x="1" y="331"/>
                      </a:lnTo>
                      <a:lnTo>
                        <a:pt x="3" y="323"/>
                      </a:lnTo>
                      <a:lnTo>
                        <a:pt x="7" y="316"/>
                      </a:lnTo>
                      <a:lnTo>
                        <a:pt x="13" y="309"/>
                      </a:lnTo>
                      <a:lnTo>
                        <a:pt x="19" y="304"/>
                      </a:lnTo>
                      <a:lnTo>
                        <a:pt x="26" y="300"/>
                      </a:lnTo>
                      <a:lnTo>
                        <a:pt x="35" y="298"/>
                      </a:lnTo>
                      <a:lnTo>
                        <a:pt x="44" y="296"/>
                      </a:lnTo>
                      <a:lnTo>
                        <a:pt x="54" y="298"/>
                      </a:lnTo>
                      <a:lnTo>
                        <a:pt x="63" y="300"/>
                      </a:lnTo>
                      <a:lnTo>
                        <a:pt x="71" y="304"/>
                      </a:lnTo>
                      <a:lnTo>
                        <a:pt x="79" y="309"/>
                      </a:lnTo>
                      <a:lnTo>
                        <a:pt x="84" y="316"/>
                      </a:lnTo>
                      <a:lnTo>
                        <a:pt x="89" y="323"/>
                      </a:lnTo>
                      <a:lnTo>
                        <a:pt x="91" y="331"/>
                      </a:lnTo>
                      <a:lnTo>
                        <a:pt x="92" y="340"/>
                      </a:lnTo>
                      <a:lnTo>
                        <a:pt x="91" y="350"/>
                      </a:lnTo>
                      <a:lnTo>
                        <a:pt x="89" y="360"/>
                      </a:lnTo>
                      <a:lnTo>
                        <a:pt x="84" y="368"/>
                      </a:lnTo>
                      <a:lnTo>
                        <a:pt x="79" y="376"/>
                      </a:lnTo>
                      <a:lnTo>
                        <a:pt x="71" y="381"/>
                      </a:lnTo>
                      <a:lnTo>
                        <a:pt x="63" y="385"/>
                      </a:lnTo>
                      <a:lnTo>
                        <a:pt x="54" y="388"/>
                      </a:lnTo>
                      <a:lnTo>
                        <a:pt x="44" y="389"/>
                      </a:lnTo>
                      <a:close/>
                      <a:moveTo>
                        <a:pt x="44" y="92"/>
                      </a:moveTo>
                      <a:lnTo>
                        <a:pt x="35" y="91"/>
                      </a:lnTo>
                      <a:lnTo>
                        <a:pt x="26" y="89"/>
                      </a:lnTo>
                      <a:lnTo>
                        <a:pt x="19" y="84"/>
                      </a:lnTo>
                      <a:lnTo>
                        <a:pt x="13" y="79"/>
                      </a:lnTo>
                      <a:lnTo>
                        <a:pt x="7" y="73"/>
                      </a:lnTo>
                      <a:lnTo>
                        <a:pt x="3" y="65"/>
                      </a:lnTo>
                      <a:lnTo>
                        <a:pt x="1" y="56"/>
                      </a:lnTo>
                      <a:lnTo>
                        <a:pt x="0" y="48"/>
                      </a:lnTo>
                      <a:lnTo>
                        <a:pt x="1" y="39"/>
                      </a:lnTo>
                      <a:lnTo>
                        <a:pt x="3" y="31"/>
                      </a:lnTo>
                      <a:lnTo>
                        <a:pt x="7" y="22"/>
                      </a:lnTo>
                      <a:lnTo>
                        <a:pt x="13" y="15"/>
                      </a:lnTo>
                      <a:lnTo>
                        <a:pt x="19" y="8"/>
                      </a:lnTo>
                      <a:lnTo>
                        <a:pt x="26" y="4"/>
                      </a:lnTo>
                      <a:lnTo>
                        <a:pt x="35" y="1"/>
                      </a:lnTo>
                      <a:lnTo>
                        <a:pt x="44" y="0"/>
                      </a:lnTo>
                      <a:lnTo>
                        <a:pt x="54" y="1"/>
                      </a:lnTo>
                      <a:lnTo>
                        <a:pt x="63" y="4"/>
                      </a:lnTo>
                      <a:lnTo>
                        <a:pt x="71" y="8"/>
                      </a:lnTo>
                      <a:lnTo>
                        <a:pt x="79" y="15"/>
                      </a:lnTo>
                      <a:lnTo>
                        <a:pt x="84" y="22"/>
                      </a:lnTo>
                      <a:lnTo>
                        <a:pt x="89" y="31"/>
                      </a:lnTo>
                      <a:lnTo>
                        <a:pt x="91" y="39"/>
                      </a:lnTo>
                      <a:lnTo>
                        <a:pt x="92" y="48"/>
                      </a:lnTo>
                      <a:lnTo>
                        <a:pt x="91" y="56"/>
                      </a:lnTo>
                      <a:lnTo>
                        <a:pt x="89" y="65"/>
                      </a:lnTo>
                      <a:lnTo>
                        <a:pt x="84" y="73"/>
                      </a:lnTo>
                      <a:lnTo>
                        <a:pt x="79" y="79"/>
                      </a:lnTo>
                      <a:lnTo>
                        <a:pt x="71" y="84"/>
                      </a:lnTo>
                      <a:lnTo>
                        <a:pt x="63" y="89"/>
                      </a:lnTo>
                      <a:lnTo>
                        <a:pt x="54" y="91"/>
                      </a:lnTo>
                      <a:lnTo>
                        <a:pt x="44" y="92"/>
                      </a:lnTo>
                      <a:close/>
                    </a:path>
                  </a:pathLst>
                </a:custGeom>
                <a:solidFill>
                  <a:srgbClr val="1F1A17"/>
                </a:solidFill>
                <a:ln w="9525">
                  <a:noFill/>
                  <a:round/>
                  <a:headEnd/>
                  <a:tailEnd/>
                </a:ln>
              </p:spPr>
              <p:txBody>
                <a:bodyPr/>
                <a:lstStyle/>
                <a:p>
                  <a:endParaRPr lang="en-US">
                    <a:latin typeface="Georgia" pitchFamily="18" charset="0"/>
                  </a:endParaRPr>
                </a:p>
              </p:txBody>
            </p:sp>
          </p:grpSp>
          <p:grpSp>
            <p:nvGrpSpPr>
              <p:cNvPr id="18" name="Group 134"/>
              <p:cNvGrpSpPr>
                <a:grpSpLocks/>
              </p:cNvGrpSpPr>
              <p:nvPr/>
            </p:nvGrpSpPr>
            <p:grpSpPr bwMode="auto">
              <a:xfrm>
                <a:off x="8216" y="5933"/>
                <a:ext cx="1678" cy="301"/>
                <a:chOff x="8216" y="5933"/>
                <a:chExt cx="1678" cy="301"/>
              </a:xfrm>
            </p:grpSpPr>
            <p:sp>
              <p:nvSpPr>
                <p:cNvPr id="21550" name="Freeform 135"/>
                <p:cNvSpPr>
                  <a:spLocks noEditPoints="1"/>
                </p:cNvSpPr>
                <p:nvPr/>
              </p:nvSpPr>
              <p:spPr bwMode="auto">
                <a:xfrm>
                  <a:off x="8216" y="5962"/>
                  <a:ext cx="182" cy="267"/>
                </a:xfrm>
                <a:custGeom>
                  <a:avLst/>
                  <a:gdLst>
                    <a:gd name="T0" fmla="*/ 28 w 364"/>
                    <a:gd name="T1" fmla="*/ 8 h 535"/>
                    <a:gd name="T2" fmla="*/ 26 w 364"/>
                    <a:gd name="T3" fmla="*/ 7 h 535"/>
                    <a:gd name="T4" fmla="*/ 24 w 364"/>
                    <a:gd name="T5" fmla="*/ 7 h 535"/>
                    <a:gd name="T6" fmla="*/ 22 w 364"/>
                    <a:gd name="T7" fmla="*/ 6 h 535"/>
                    <a:gd name="T8" fmla="*/ 9 w 364"/>
                    <a:gd name="T9" fmla="*/ 6 h 535"/>
                    <a:gd name="T10" fmla="*/ 20 w 364"/>
                    <a:gd name="T11" fmla="*/ 31 h 535"/>
                    <a:gd name="T12" fmla="*/ 23 w 364"/>
                    <a:gd name="T13" fmla="*/ 30 h 535"/>
                    <a:gd name="T14" fmla="*/ 25 w 364"/>
                    <a:gd name="T15" fmla="*/ 30 h 535"/>
                    <a:gd name="T16" fmla="*/ 27 w 364"/>
                    <a:gd name="T17" fmla="*/ 29 h 535"/>
                    <a:gd name="T18" fmla="*/ 29 w 364"/>
                    <a:gd name="T19" fmla="*/ 27 h 535"/>
                    <a:gd name="T20" fmla="*/ 30 w 364"/>
                    <a:gd name="T21" fmla="*/ 26 h 535"/>
                    <a:gd name="T22" fmla="*/ 31 w 364"/>
                    <a:gd name="T23" fmla="*/ 23 h 535"/>
                    <a:gd name="T24" fmla="*/ 33 w 364"/>
                    <a:gd name="T25" fmla="*/ 21 h 535"/>
                    <a:gd name="T26" fmla="*/ 33 w 364"/>
                    <a:gd name="T27" fmla="*/ 18 h 535"/>
                    <a:gd name="T28" fmla="*/ 33 w 364"/>
                    <a:gd name="T29" fmla="*/ 15 h 535"/>
                    <a:gd name="T30" fmla="*/ 31 w 364"/>
                    <a:gd name="T31" fmla="*/ 12 h 535"/>
                    <a:gd name="T32" fmla="*/ 30 w 364"/>
                    <a:gd name="T33" fmla="*/ 10 h 535"/>
                    <a:gd name="T34" fmla="*/ 29 w 364"/>
                    <a:gd name="T35" fmla="*/ 9 h 535"/>
                    <a:gd name="T36" fmla="*/ 18 w 364"/>
                    <a:gd name="T37" fmla="*/ 38 h 535"/>
                    <a:gd name="T38" fmla="*/ 9 w 364"/>
                    <a:gd name="T39" fmla="*/ 66 h 535"/>
                    <a:gd name="T40" fmla="*/ 0 w 364"/>
                    <a:gd name="T41" fmla="*/ 0 h 535"/>
                    <a:gd name="T42" fmla="*/ 23 w 364"/>
                    <a:gd name="T43" fmla="*/ 0 h 535"/>
                    <a:gd name="T44" fmla="*/ 28 w 364"/>
                    <a:gd name="T45" fmla="*/ 0 h 535"/>
                    <a:gd name="T46" fmla="*/ 31 w 364"/>
                    <a:gd name="T47" fmla="*/ 1 h 535"/>
                    <a:gd name="T48" fmla="*/ 35 w 364"/>
                    <a:gd name="T49" fmla="*/ 3 h 535"/>
                    <a:gd name="T50" fmla="*/ 38 w 364"/>
                    <a:gd name="T51" fmla="*/ 6 h 535"/>
                    <a:gd name="T52" fmla="*/ 40 w 364"/>
                    <a:gd name="T53" fmla="*/ 9 h 535"/>
                    <a:gd name="T54" fmla="*/ 41 w 364"/>
                    <a:gd name="T55" fmla="*/ 12 h 535"/>
                    <a:gd name="T56" fmla="*/ 42 w 364"/>
                    <a:gd name="T57" fmla="*/ 16 h 535"/>
                    <a:gd name="T58" fmla="*/ 42 w 364"/>
                    <a:gd name="T59" fmla="*/ 20 h 535"/>
                    <a:gd name="T60" fmla="*/ 41 w 364"/>
                    <a:gd name="T61" fmla="*/ 23 h 535"/>
                    <a:gd name="T62" fmla="*/ 40 w 364"/>
                    <a:gd name="T63" fmla="*/ 27 h 535"/>
                    <a:gd name="T64" fmla="*/ 37 w 364"/>
                    <a:gd name="T65" fmla="*/ 30 h 535"/>
                    <a:gd name="T66" fmla="*/ 35 w 364"/>
                    <a:gd name="T67" fmla="*/ 32 h 535"/>
                    <a:gd name="T68" fmla="*/ 33 w 364"/>
                    <a:gd name="T69" fmla="*/ 34 h 535"/>
                    <a:gd name="T70" fmla="*/ 30 w 364"/>
                    <a:gd name="T71" fmla="*/ 35 h 535"/>
                    <a:gd name="T72" fmla="*/ 27 w 364"/>
                    <a:gd name="T73" fmla="*/ 36 h 535"/>
                    <a:gd name="T74" fmla="*/ 46 w 364"/>
                    <a:gd name="T75" fmla="*/ 66 h 5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4"/>
                    <a:gd name="T115" fmla="*/ 0 h 535"/>
                    <a:gd name="T116" fmla="*/ 364 w 364"/>
                    <a:gd name="T117" fmla="*/ 535 h 5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4" h="535">
                      <a:moveTo>
                        <a:pt x="233" y="73"/>
                      </a:moveTo>
                      <a:lnTo>
                        <a:pt x="226" y="68"/>
                      </a:lnTo>
                      <a:lnTo>
                        <a:pt x="219" y="63"/>
                      </a:lnTo>
                      <a:lnTo>
                        <a:pt x="213" y="60"/>
                      </a:lnTo>
                      <a:lnTo>
                        <a:pt x="205" y="57"/>
                      </a:lnTo>
                      <a:lnTo>
                        <a:pt x="196" y="56"/>
                      </a:lnTo>
                      <a:lnTo>
                        <a:pt x="185" y="54"/>
                      </a:lnTo>
                      <a:lnTo>
                        <a:pt x="172" y="54"/>
                      </a:lnTo>
                      <a:lnTo>
                        <a:pt x="155" y="53"/>
                      </a:lnTo>
                      <a:lnTo>
                        <a:pt x="67" y="53"/>
                      </a:lnTo>
                      <a:lnTo>
                        <a:pt x="67" y="248"/>
                      </a:lnTo>
                      <a:lnTo>
                        <a:pt x="155" y="248"/>
                      </a:lnTo>
                      <a:lnTo>
                        <a:pt x="168" y="248"/>
                      </a:lnTo>
                      <a:lnTo>
                        <a:pt x="180" y="247"/>
                      </a:lnTo>
                      <a:lnTo>
                        <a:pt x="190" y="244"/>
                      </a:lnTo>
                      <a:lnTo>
                        <a:pt x="201" y="241"/>
                      </a:lnTo>
                      <a:lnTo>
                        <a:pt x="210" y="238"/>
                      </a:lnTo>
                      <a:lnTo>
                        <a:pt x="219" y="234"/>
                      </a:lnTo>
                      <a:lnTo>
                        <a:pt x="227" y="228"/>
                      </a:lnTo>
                      <a:lnTo>
                        <a:pt x="234" y="222"/>
                      </a:lnTo>
                      <a:lnTo>
                        <a:pt x="241" y="216"/>
                      </a:lnTo>
                      <a:lnTo>
                        <a:pt x="246" y="208"/>
                      </a:lnTo>
                      <a:lnTo>
                        <a:pt x="251" y="199"/>
                      </a:lnTo>
                      <a:lnTo>
                        <a:pt x="255" y="190"/>
                      </a:lnTo>
                      <a:lnTo>
                        <a:pt x="258" y="180"/>
                      </a:lnTo>
                      <a:lnTo>
                        <a:pt x="260" y="169"/>
                      </a:lnTo>
                      <a:lnTo>
                        <a:pt x="262" y="158"/>
                      </a:lnTo>
                      <a:lnTo>
                        <a:pt x="262" y="146"/>
                      </a:lnTo>
                      <a:lnTo>
                        <a:pt x="262" y="133"/>
                      </a:lnTo>
                      <a:lnTo>
                        <a:pt x="260" y="122"/>
                      </a:lnTo>
                      <a:lnTo>
                        <a:pt x="258" y="112"/>
                      </a:lnTo>
                      <a:lnTo>
                        <a:pt x="255" y="102"/>
                      </a:lnTo>
                      <a:lnTo>
                        <a:pt x="250" y="93"/>
                      </a:lnTo>
                      <a:lnTo>
                        <a:pt x="246" y="86"/>
                      </a:lnTo>
                      <a:lnTo>
                        <a:pt x="240" y="78"/>
                      </a:lnTo>
                      <a:lnTo>
                        <a:pt x="233" y="73"/>
                      </a:lnTo>
                      <a:close/>
                      <a:moveTo>
                        <a:pt x="287" y="535"/>
                      </a:moveTo>
                      <a:lnTo>
                        <a:pt x="141" y="307"/>
                      </a:lnTo>
                      <a:lnTo>
                        <a:pt x="67" y="307"/>
                      </a:lnTo>
                      <a:lnTo>
                        <a:pt x="67" y="535"/>
                      </a:lnTo>
                      <a:lnTo>
                        <a:pt x="0" y="535"/>
                      </a:lnTo>
                      <a:lnTo>
                        <a:pt x="0" y="0"/>
                      </a:lnTo>
                      <a:lnTo>
                        <a:pt x="165" y="0"/>
                      </a:lnTo>
                      <a:lnTo>
                        <a:pt x="187" y="0"/>
                      </a:lnTo>
                      <a:lnTo>
                        <a:pt x="206" y="1"/>
                      </a:lnTo>
                      <a:lnTo>
                        <a:pt x="224" y="4"/>
                      </a:lnTo>
                      <a:lnTo>
                        <a:pt x="239" y="9"/>
                      </a:lnTo>
                      <a:lnTo>
                        <a:pt x="252" y="13"/>
                      </a:lnTo>
                      <a:lnTo>
                        <a:pt x="266" y="21"/>
                      </a:lnTo>
                      <a:lnTo>
                        <a:pt x="278" y="29"/>
                      </a:lnTo>
                      <a:lnTo>
                        <a:pt x="291" y="39"/>
                      </a:lnTo>
                      <a:lnTo>
                        <a:pt x="300" y="48"/>
                      </a:lnTo>
                      <a:lnTo>
                        <a:pt x="308" y="59"/>
                      </a:lnTo>
                      <a:lnTo>
                        <a:pt x="315" y="72"/>
                      </a:lnTo>
                      <a:lnTo>
                        <a:pt x="320" y="85"/>
                      </a:lnTo>
                      <a:lnTo>
                        <a:pt x="324" y="99"/>
                      </a:lnTo>
                      <a:lnTo>
                        <a:pt x="327" y="114"/>
                      </a:lnTo>
                      <a:lnTo>
                        <a:pt x="330" y="130"/>
                      </a:lnTo>
                      <a:lnTo>
                        <a:pt x="331" y="146"/>
                      </a:lnTo>
                      <a:lnTo>
                        <a:pt x="330" y="161"/>
                      </a:lnTo>
                      <a:lnTo>
                        <a:pt x="327" y="175"/>
                      </a:lnTo>
                      <a:lnTo>
                        <a:pt x="324" y="190"/>
                      </a:lnTo>
                      <a:lnTo>
                        <a:pt x="319" y="205"/>
                      </a:lnTo>
                      <a:lnTo>
                        <a:pt x="314" y="219"/>
                      </a:lnTo>
                      <a:lnTo>
                        <a:pt x="306" y="232"/>
                      </a:lnTo>
                      <a:lnTo>
                        <a:pt x="296" y="242"/>
                      </a:lnTo>
                      <a:lnTo>
                        <a:pt x="287" y="253"/>
                      </a:lnTo>
                      <a:lnTo>
                        <a:pt x="277" y="262"/>
                      </a:lnTo>
                      <a:lnTo>
                        <a:pt x="269" y="268"/>
                      </a:lnTo>
                      <a:lnTo>
                        <a:pt x="260" y="274"/>
                      </a:lnTo>
                      <a:lnTo>
                        <a:pt x="250" y="280"/>
                      </a:lnTo>
                      <a:lnTo>
                        <a:pt x="241" y="285"/>
                      </a:lnTo>
                      <a:lnTo>
                        <a:pt x="230" y="288"/>
                      </a:lnTo>
                      <a:lnTo>
                        <a:pt x="217" y="293"/>
                      </a:lnTo>
                      <a:lnTo>
                        <a:pt x="204" y="297"/>
                      </a:lnTo>
                      <a:lnTo>
                        <a:pt x="364" y="535"/>
                      </a:lnTo>
                      <a:lnTo>
                        <a:pt x="287" y="535"/>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51" name="Freeform 136"/>
                <p:cNvSpPr>
                  <a:spLocks noEditPoints="1"/>
                </p:cNvSpPr>
                <p:nvPr/>
              </p:nvSpPr>
              <p:spPr bwMode="auto">
                <a:xfrm>
                  <a:off x="8428" y="6040"/>
                  <a:ext cx="155" cy="194"/>
                </a:xfrm>
                <a:custGeom>
                  <a:avLst/>
                  <a:gdLst>
                    <a:gd name="T0" fmla="*/ 19 w 310"/>
                    <a:gd name="T1" fmla="*/ 7 h 388"/>
                    <a:gd name="T2" fmla="*/ 18 w 310"/>
                    <a:gd name="T3" fmla="*/ 7 h 388"/>
                    <a:gd name="T4" fmla="*/ 15 w 310"/>
                    <a:gd name="T5" fmla="*/ 9 h 388"/>
                    <a:gd name="T6" fmla="*/ 13 w 310"/>
                    <a:gd name="T7" fmla="*/ 10 h 388"/>
                    <a:gd name="T8" fmla="*/ 12 w 310"/>
                    <a:gd name="T9" fmla="*/ 11 h 388"/>
                    <a:gd name="T10" fmla="*/ 10 w 310"/>
                    <a:gd name="T11" fmla="*/ 12 h 388"/>
                    <a:gd name="T12" fmla="*/ 10 w 310"/>
                    <a:gd name="T13" fmla="*/ 14 h 388"/>
                    <a:gd name="T14" fmla="*/ 9 w 310"/>
                    <a:gd name="T15" fmla="*/ 17 h 388"/>
                    <a:gd name="T16" fmla="*/ 30 w 310"/>
                    <a:gd name="T17" fmla="*/ 19 h 388"/>
                    <a:gd name="T18" fmla="*/ 30 w 310"/>
                    <a:gd name="T19" fmla="*/ 15 h 388"/>
                    <a:gd name="T20" fmla="*/ 30 w 310"/>
                    <a:gd name="T21" fmla="*/ 13 h 388"/>
                    <a:gd name="T22" fmla="*/ 29 w 310"/>
                    <a:gd name="T23" fmla="*/ 12 h 388"/>
                    <a:gd name="T24" fmla="*/ 28 w 310"/>
                    <a:gd name="T25" fmla="*/ 10 h 388"/>
                    <a:gd name="T26" fmla="*/ 26 w 310"/>
                    <a:gd name="T27" fmla="*/ 9 h 388"/>
                    <a:gd name="T28" fmla="*/ 25 w 310"/>
                    <a:gd name="T29" fmla="*/ 7 h 388"/>
                    <a:gd name="T30" fmla="*/ 23 w 310"/>
                    <a:gd name="T31" fmla="*/ 7 h 388"/>
                    <a:gd name="T32" fmla="*/ 20 w 310"/>
                    <a:gd name="T33" fmla="*/ 7 h 388"/>
                    <a:gd name="T34" fmla="*/ 7 w 310"/>
                    <a:gd name="T35" fmla="*/ 25 h 388"/>
                    <a:gd name="T36" fmla="*/ 9 w 310"/>
                    <a:gd name="T37" fmla="*/ 29 h 388"/>
                    <a:gd name="T38" fmla="*/ 10 w 310"/>
                    <a:gd name="T39" fmla="*/ 33 h 388"/>
                    <a:gd name="T40" fmla="*/ 10 w 310"/>
                    <a:gd name="T41" fmla="*/ 36 h 388"/>
                    <a:gd name="T42" fmla="*/ 12 w 310"/>
                    <a:gd name="T43" fmla="*/ 38 h 388"/>
                    <a:gd name="T44" fmla="*/ 15 w 310"/>
                    <a:gd name="T45" fmla="*/ 40 h 388"/>
                    <a:gd name="T46" fmla="*/ 18 w 310"/>
                    <a:gd name="T47" fmla="*/ 42 h 388"/>
                    <a:gd name="T48" fmla="*/ 20 w 310"/>
                    <a:gd name="T49" fmla="*/ 42 h 388"/>
                    <a:gd name="T50" fmla="*/ 23 w 310"/>
                    <a:gd name="T51" fmla="*/ 42 h 388"/>
                    <a:gd name="T52" fmla="*/ 26 w 310"/>
                    <a:gd name="T53" fmla="*/ 42 h 388"/>
                    <a:gd name="T54" fmla="*/ 29 w 310"/>
                    <a:gd name="T55" fmla="*/ 41 h 388"/>
                    <a:gd name="T56" fmla="*/ 33 w 310"/>
                    <a:gd name="T57" fmla="*/ 39 h 388"/>
                    <a:gd name="T58" fmla="*/ 38 w 310"/>
                    <a:gd name="T59" fmla="*/ 44 h 388"/>
                    <a:gd name="T60" fmla="*/ 33 w 310"/>
                    <a:gd name="T61" fmla="*/ 46 h 388"/>
                    <a:gd name="T62" fmla="*/ 29 w 310"/>
                    <a:gd name="T63" fmla="*/ 48 h 388"/>
                    <a:gd name="T64" fmla="*/ 25 w 310"/>
                    <a:gd name="T65" fmla="*/ 49 h 388"/>
                    <a:gd name="T66" fmla="*/ 21 w 310"/>
                    <a:gd name="T67" fmla="*/ 49 h 388"/>
                    <a:gd name="T68" fmla="*/ 17 w 310"/>
                    <a:gd name="T69" fmla="*/ 49 h 388"/>
                    <a:gd name="T70" fmla="*/ 12 w 310"/>
                    <a:gd name="T71" fmla="*/ 47 h 388"/>
                    <a:gd name="T72" fmla="*/ 9 w 310"/>
                    <a:gd name="T73" fmla="*/ 45 h 388"/>
                    <a:gd name="T74" fmla="*/ 5 w 310"/>
                    <a:gd name="T75" fmla="*/ 42 h 388"/>
                    <a:gd name="T76" fmla="*/ 3 w 310"/>
                    <a:gd name="T77" fmla="*/ 39 h 388"/>
                    <a:gd name="T78" fmla="*/ 1 w 310"/>
                    <a:gd name="T79" fmla="*/ 35 h 388"/>
                    <a:gd name="T80" fmla="*/ 1 w 310"/>
                    <a:gd name="T81" fmla="*/ 29 h 388"/>
                    <a:gd name="T82" fmla="*/ 0 w 310"/>
                    <a:gd name="T83" fmla="*/ 24 h 388"/>
                    <a:gd name="T84" fmla="*/ 1 w 310"/>
                    <a:gd name="T85" fmla="*/ 19 h 388"/>
                    <a:gd name="T86" fmla="*/ 1 w 310"/>
                    <a:gd name="T87" fmla="*/ 14 h 388"/>
                    <a:gd name="T88" fmla="*/ 3 w 310"/>
                    <a:gd name="T89" fmla="*/ 11 h 388"/>
                    <a:gd name="T90" fmla="*/ 5 w 310"/>
                    <a:gd name="T91" fmla="*/ 6 h 388"/>
                    <a:gd name="T92" fmla="*/ 9 w 310"/>
                    <a:gd name="T93" fmla="*/ 3 h 388"/>
                    <a:gd name="T94" fmla="*/ 12 w 310"/>
                    <a:gd name="T95" fmla="*/ 2 h 388"/>
                    <a:gd name="T96" fmla="*/ 17 w 310"/>
                    <a:gd name="T97" fmla="*/ 1 h 388"/>
                    <a:gd name="T98" fmla="*/ 21 w 310"/>
                    <a:gd name="T99" fmla="*/ 0 h 388"/>
                    <a:gd name="T100" fmla="*/ 25 w 310"/>
                    <a:gd name="T101" fmla="*/ 1 h 388"/>
                    <a:gd name="T102" fmla="*/ 28 w 310"/>
                    <a:gd name="T103" fmla="*/ 2 h 388"/>
                    <a:gd name="T104" fmla="*/ 31 w 310"/>
                    <a:gd name="T105" fmla="*/ 3 h 388"/>
                    <a:gd name="T106" fmla="*/ 35 w 310"/>
                    <a:gd name="T107" fmla="*/ 6 h 388"/>
                    <a:gd name="T108" fmla="*/ 37 w 310"/>
                    <a:gd name="T109" fmla="*/ 9 h 388"/>
                    <a:gd name="T110" fmla="*/ 38 w 310"/>
                    <a:gd name="T111" fmla="*/ 12 h 388"/>
                    <a:gd name="T112" fmla="*/ 39 w 310"/>
                    <a:gd name="T113" fmla="*/ 15 h 388"/>
                    <a:gd name="T114" fmla="*/ 39 w 310"/>
                    <a:gd name="T115" fmla="*/ 20 h 388"/>
                    <a:gd name="T116" fmla="*/ 7 w 310"/>
                    <a:gd name="T117" fmla="*/ 24 h 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0"/>
                    <a:gd name="T178" fmla="*/ 0 h 388"/>
                    <a:gd name="T179" fmla="*/ 310 w 310"/>
                    <a:gd name="T180" fmla="*/ 388 h 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0" h="388">
                      <a:moveTo>
                        <a:pt x="165" y="57"/>
                      </a:moveTo>
                      <a:lnTo>
                        <a:pt x="156" y="58"/>
                      </a:lnTo>
                      <a:lnTo>
                        <a:pt x="148" y="60"/>
                      </a:lnTo>
                      <a:lnTo>
                        <a:pt x="139" y="61"/>
                      </a:lnTo>
                      <a:lnTo>
                        <a:pt x="132" y="63"/>
                      </a:lnTo>
                      <a:lnTo>
                        <a:pt x="124" y="66"/>
                      </a:lnTo>
                      <a:lnTo>
                        <a:pt x="117" y="70"/>
                      </a:lnTo>
                      <a:lnTo>
                        <a:pt x="110" y="75"/>
                      </a:lnTo>
                      <a:lnTo>
                        <a:pt x="104" y="80"/>
                      </a:lnTo>
                      <a:lnTo>
                        <a:pt x="97" y="85"/>
                      </a:lnTo>
                      <a:lnTo>
                        <a:pt x="92" y="92"/>
                      </a:lnTo>
                      <a:lnTo>
                        <a:pt x="87" y="99"/>
                      </a:lnTo>
                      <a:lnTo>
                        <a:pt x="82" y="107"/>
                      </a:lnTo>
                      <a:lnTo>
                        <a:pt x="78" y="115"/>
                      </a:lnTo>
                      <a:lnTo>
                        <a:pt x="74" y="125"/>
                      </a:lnTo>
                      <a:lnTo>
                        <a:pt x="70" y="135"/>
                      </a:lnTo>
                      <a:lnTo>
                        <a:pt x="67" y="145"/>
                      </a:lnTo>
                      <a:lnTo>
                        <a:pt x="247" y="145"/>
                      </a:lnTo>
                      <a:lnTo>
                        <a:pt x="247" y="135"/>
                      </a:lnTo>
                      <a:lnTo>
                        <a:pt x="246" y="125"/>
                      </a:lnTo>
                      <a:lnTo>
                        <a:pt x="245" y="115"/>
                      </a:lnTo>
                      <a:lnTo>
                        <a:pt x="242" y="107"/>
                      </a:lnTo>
                      <a:lnTo>
                        <a:pt x="240" y="99"/>
                      </a:lnTo>
                      <a:lnTo>
                        <a:pt x="235" y="92"/>
                      </a:lnTo>
                      <a:lnTo>
                        <a:pt x="231" y="85"/>
                      </a:lnTo>
                      <a:lnTo>
                        <a:pt x="227" y="80"/>
                      </a:lnTo>
                      <a:lnTo>
                        <a:pt x="220" y="75"/>
                      </a:lnTo>
                      <a:lnTo>
                        <a:pt x="215" y="70"/>
                      </a:lnTo>
                      <a:lnTo>
                        <a:pt x="208" y="66"/>
                      </a:lnTo>
                      <a:lnTo>
                        <a:pt x="200" y="63"/>
                      </a:lnTo>
                      <a:lnTo>
                        <a:pt x="193" y="61"/>
                      </a:lnTo>
                      <a:lnTo>
                        <a:pt x="184" y="60"/>
                      </a:lnTo>
                      <a:lnTo>
                        <a:pt x="174" y="58"/>
                      </a:lnTo>
                      <a:lnTo>
                        <a:pt x="165" y="57"/>
                      </a:lnTo>
                      <a:close/>
                      <a:moveTo>
                        <a:pt x="63" y="189"/>
                      </a:moveTo>
                      <a:lnTo>
                        <a:pt x="63" y="205"/>
                      </a:lnTo>
                      <a:lnTo>
                        <a:pt x="65" y="220"/>
                      </a:lnTo>
                      <a:lnTo>
                        <a:pt x="67" y="235"/>
                      </a:lnTo>
                      <a:lnTo>
                        <a:pt x="70" y="249"/>
                      </a:lnTo>
                      <a:lnTo>
                        <a:pt x="75" y="262"/>
                      </a:lnTo>
                      <a:lnTo>
                        <a:pt x="80" y="274"/>
                      </a:lnTo>
                      <a:lnTo>
                        <a:pt x="87" y="285"/>
                      </a:lnTo>
                      <a:lnTo>
                        <a:pt x="94" y="295"/>
                      </a:lnTo>
                      <a:lnTo>
                        <a:pt x="102" y="304"/>
                      </a:lnTo>
                      <a:lnTo>
                        <a:pt x="110" y="312"/>
                      </a:lnTo>
                      <a:lnTo>
                        <a:pt x="120" y="319"/>
                      </a:lnTo>
                      <a:lnTo>
                        <a:pt x="130" y="324"/>
                      </a:lnTo>
                      <a:lnTo>
                        <a:pt x="141" y="330"/>
                      </a:lnTo>
                      <a:lnTo>
                        <a:pt x="154" y="333"/>
                      </a:lnTo>
                      <a:lnTo>
                        <a:pt x="166" y="335"/>
                      </a:lnTo>
                      <a:lnTo>
                        <a:pt x="180" y="335"/>
                      </a:lnTo>
                      <a:lnTo>
                        <a:pt x="191" y="335"/>
                      </a:lnTo>
                      <a:lnTo>
                        <a:pt x="203" y="333"/>
                      </a:lnTo>
                      <a:lnTo>
                        <a:pt x="215" y="331"/>
                      </a:lnTo>
                      <a:lnTo>
                        <a:pt x="227" y="326"/>
                      </a:lnTo>
                      <a:lnTo>
                        <a:pt x="238" y="321"/>
                      </a:lnTo>
                      <a:lnTo>
                        <a:pt x="250" y="315"/>
                      </a:lnTo>
                      <a:lnTo>
                        <a:pt x="263" y="306"/>
                      </a:lnTo>
                      <a:lnTo>
                        <a:pt x="277" y="296"/>
                      </a:lnTo>
                      <a:lnTo>
                        <a:pt x="301" y="345"/>
                      </a:lnTo>
                      <a:lnTo>
                        <a:pt x="283" y="356"/>
                      </a:lnTo>
                      <a:lnTo>
                        <a:pt x="264" y="366"/>
                      </a:lnTo>
                      <a:lnTo>
                        <a:pt x="249" y="373"/>
                      </a:lnTo>
                      <a:lnTo>
                        <a:pt x="233" y="380"/>
                      </a:lnTo>
                      <a:lnTo>
                        <a:pt x="218" y="384"/>
                      </a:lnTo>
                      <a:lnTo>
                        <a:pt x="203" y="386"/>
                      </a:lnTo>
                      <a:lnTo>
                        <a:pt x="187" y="388"/>
                      </a:lnTo>
                      <a:lnTo>
                        <a:pt x="170" y="388"/>
                      </a:lnTo>
                      <a:lnTo>
                        <a:pt x="151" y="387"/>
                      </a:lnTo>
                      <a:lnTo>
                        <a:pt x="134" y="385"/>
                      </a:lnTo>
                      <a:lnTo>
                        <a:pt x="117" y="381"/>
                      </a:lnTo>
                      <a:lnTo>
                        <a:pt x="100" y="375"/>
                      </a:lnTo>
                      <a:lnTo>
                        <a:pt x="85" y="367"/>
                      </a:lnTo>
                      <a:lnTo>
                        <a:pt x="72" y="357"/>
                      </a:lnTo>
                      <a:lnTo>
                        <a:pt x="58" y="347"/>
                      </a:lnTo>
                      <a:lnTo>
                        <a:pt x="47" y="335"/>
                      </a:lnTo>
                      <a:lnTo>
                        <a:pt x="36" y="322"/>
                      </a:lnTo>
                      <a:lnTo>
                        <a:pt x="27" y="307"/>
                      </a:lnTo>
                      <a:lnTo>
                        <a:pt x="18" y="291"/>
                      </a:lnTo>
                      <a:lnTo>
                        <a:pt x="12" y="274"/>
                      </a:lnTo>
                      <a:lnTo>
                        <a:pt x="6" y="256"/>
                      </a:lnTo>
                      <a:lnTo>
                        <a:pt x="3" y="236"/>
                      </a:lnTo>
                      <a:lnTo>
                        <a:pt x="1" y="215"/>
                      </a:lnTo>
                      <a:lnTo>
                        <a:pt x="0" y="193"/>
                      </a:lnTo>
                      <a:lnTo>
                        <a:pt x="1" y="172"/>
                      </a:lnTo>
                      <a:lnTo>
                        <a:pt x="3" y="152"/>
                      </a:lnTo>
                      <a:lnTo>
                        <a:pt x="6" y="132"/>
                      </a:lnTo>
                      <a:lnTo>
                        <a:pt x="12" y="114"/>
                      </a:lnTo>
                      <a:lnTo>
                        <a:pt x="18" y="97"/>
                      </a:lnTo>
                      <a:lnTo>
                        <a:pt x="27" y="81"/>
                      </a:lnTo>
                      <a:lnTo>
                        <a:pt x="36" y="66"/>
                      </a:lnTo>
                      <a:lnTo>
                        <a:pt x="47" y="53"/>
                      </a:lnTo>
                      <a:lnTo>
                        <a:pt x="58" y="41"/>
                      </a:lnTo>
                      <a:lnTo>
                        <a:pt x="72" y="31"/>
                      </a:lnTo>
                      <a:lnTo>
                        <a:pt x="85" y="21"/>
                      </a:lnTo>
                      <a:lnTo>
                        <a:pt x="100" y="13"/>
                      </a:lnTo>
                      <a:lnTo>
                        <a:pt x="117" y="7"/>
                      </a:lnTo>
                      <a:lnTo>
                        <a:pt x="134" y="3"/>
                      </a:lnTo>
                      <a:lnTo>
                        <a:pt x="151" y="1"/>
                      </a:lnTo>
                      <a:lnTo>
                        <a:pt x="170" y="0"/>
                      </a:lnTo>
                      <a:lnTo>
                        <a:pt x="186" y="1"/>
                      </a:lnTo>
                      <a:lnTo>
                        <a:pt x="201" y="3"/>
                      </a:lnTo>
                      <a:lnTo>
                        <a:pt x="215" y="6"/>
                      </a:lnTo>
                      <a:lnTo>
                        <a:pt x="229" y="10"/>
                      </a:lnTo>
                      <a:lnTo>
                        <a:pt x="241" y="17"/>
                      </a:lnTo>
                      <a:lnTo>
                        <a:pt x="253" y="24"/>
                      </a:lnTo>
                      <a:lnTo>
                        <a:pt x="263" y="33"/>
                      </a:lnTo>
                      <a:lnTo>
                        <a:pt x="273" y="42"/>
                      </a:lnTo>
                      <a:lnTo>
                        <a:pt x="281" y="53"/>
                      </a:lnTo>
                      <a:lnTo>
                        <a:pt x="289" y="65"/>
                      </a:lnTo>
                      <a:lnTo>
                        <a:pt x="295" y="78"/>
                      </a:lnTo>
                      <a:lnTo>
                        <a:pt x="301" y="92"/>
                      </a:lnTo>
                      <a:lnTo>
                        <a:pt x="305" y="107"/>
                      </a:lnTo>
                      <a:lnTo>
                        <a:pt x="308" y="122"/>
                      </a:lnTo>
                      <a:lnTo>
                        <a:pt x="310" y="138"/>
                      </a:lnTo>
                      <a:lnTo>
                        <a:pt x="310" y="155"/>
                      </a:lnTo>
                      <a:lnTo>
                        <a:pt x="310" y="189"/>
                      </a:lnTo>
                      <a:lnTo>
                        <a:pt x="63" y="18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52" name="Freeform 137"/>
                <p:cNvSpPr>
                  <a:spLocks/>
                </p:cNvSpPr>
                <p:nvPr/>
              </p:nvSpPr>
              <p:spPr bwMode="auto">
                <a:xfrm>
                  <a:off x="8622" y="6040"/>
                  <a:ext cx="134" cy="194"/>
                </a:xfrm>
                <a:custGeom>
                  <a:avLst/>
                  <a:gdLst>
                    <a:gd name="T0" fmla="*/ 15 w 267"/>
                    <a:gd name="T1" fmla="*/ 49 h 388"/>
                    <a:gd name="T2" fmla="*/ 9 w 267"/>
                    <a:gd name="T3" fmla="*/ 48 h 388"/>
                    <a:gd name="T4" fmla="*/ 0 w 267"/>
                    <a:gd name="T5" fmla="*/ 45 h 388"/>
                    <a:gd name="T6" fmla="*/ 6 w 267"/>
                    <a:gd name="T7" fmla="*/ 39 h 388"/>
                    <a:gd name="T8" fmla="*/ 8 w 267"/>
                    <a:gd name="T9" fmla="*/ 41 h 388"/>
                    <a:gd name="T10" fmla="*/ 13 w 267"/>
                    <a:gd name="T11" fmla="*/ 42 h 388"/>
                    <a:gd name="T12" fmla="*/ 17 w 267"/>
                    <a:gd name="T13" fmla="*/ 42 h 388"/>
                    <a:gd name="T14" fmla="*/ 21 w 267"/>
                    <a:gd name="T15" fmla="*/ 42 h 388"/>
                    <a:gd name="T16" fmla="*/ 24 w 267"/>
                    <a:gd name="T17" fmla="*/ 40 h 388"/>
                    <a:gd name="T18" fmla="*/ 25 w 267"/>
                    <a:gd name="T19" fmla="*/ 39 h 388"/>
                    <a:gd name="T20" fmla="*/ 26 w 267"/>
                    <a:gd name="T21" fmla="*/ 37 h 388"/>
                    <a:gd name="T22" fmla="*/ 26 w 267"/>
                    <a:gd name="T23" fmla="*/ 35 h 388"/>
                    <a:gd name="T24" fmla="*/ 24 w 267"/>
                    <a:gd name="T25" fmla="*/ 32 h 388"/>
                    <a:gd name="T26" fmla="*/ 21 w 267"/>
                    <a:gd name="T27" fmla="*/ 29 h 388"/>
                    <a:gd name="T28" fmla="*/ 15 w 267"/>
                    <a:gd name="T29" fmla="*/ 26 h 388"/>
                    <a:gd name="T30" fmla="*/ 7 w 267"/>
                    <a:gd name="T31" fmla="*/ 23 h 388"/>
                    <a:gd name="T32" fmla="*/ 4 w 267"/>
                    <a:gd name="T33" fmla="*/ 21 h 388"/>
                    <a:gd name="T34" fmla="*/ 2 w 267"/>
                    <a:gd name="T35" fmla="*/ 19 h 388"/>
                    <a:gd name="T36" fmla="*/ 1 w 267"/>
                    <a:gd name="T37" fmla="*/ 17 h 388"/>
                    <a:gd name="T38" fmla="*/ 1 w 267"/>
                    <a:gd name="T39" fmla="*/ 13 h 388"/>
                    <a:gd name="T40" fmla="*/ 2 w 267"/>
                    <a:gd name="T41" fmla="*/ 10 h 388"/>
                    <a:gd name="T42" fmla="*/ 4 w 267"/>
                    <a:gd name="T43" fmla="*/ 6 h 388"/>
                    <a:gd name="T44" fmla="*/ 7 w 267"/>
                    <a:gd name="T45" fmla="*/ 3 h 388"/>
                    <a:gd name="T46" fmla="*/ 11 w 267"/>
                    <a:gd name="T47" fmla="*/ 1 h 388"/>
                    <a:gd name="T48" fmla="*/ 16 w 267"/>
                    <a:gd name="T49" fmla="*/ 0 h 388"/>
                    <a:gd name="T50" fmla="*/ 21 w 267"/>
                    <a:gd name="T51" fmla="*/ 1 h 388"/>
                    <a:gd name="T52" fmla="*/ 26 w 267"/>
                    <a:gd name="T53" fmla="*/ 1 h 388"/>
                    <a:gd name="T54" fmla="*/ 33 w 267"/>
                    <a:gd name="T55" fmla="*/ 5 h 388"/>
                    <a:gd name="T56" fmla="*/ 26 w 267"/>
                    <a:gd name="T57" fmla="*/ 9 h 388"/>
                    <a:gd name="T58" fmla="*/ 22 w 267"/>
                    <a:gd name="T59" fmla="*/ 6 h 388"/>
                    <a:gd name="T60" fmla="*/ 17 w 267"/>
                    <a:gd name="T61" fmla="*/ 6 h 388"/>
                    <a:gd name="T62" fmla="*/ 13 w 267"/>
                    <a:gd name="T63" fmla="*/ 7 h 388"/>
                    <a:gd name="T64" fmla="*/ 9 w 267"/>
                    <a:gd name="T65" fmla="*/ 10 h 388"/>
                    <a:gd name="T66" fmla="*/ 9 w 267"/>
                    <a:gd name="T67" fmla="*/ 12 h 388"/>
                    <a:gd name="T68" fmla="*/ 9 w 267"/>
                    <a:gd name="T69" fmla="*/ 13 h 388"/>
                    <a:gd name="T70" fmla="*/ 11 w 267"/>
                    <a:gd name="T71" fmla="*/ 15 h 388"/>
                    <a:gd name="T72" fmla="*/ 13 w 267"/>
                    <a:gd name="T73" fmla="*/ 18 h 388"/>
                    <a:gd name="T74" fmla="*/ 23 w 267"/>
                    <a:gd name="T75" fmla="*/ 22 h 388"/>
                    <a:gd name="T76" fmla="*/ 28 w 267"/>
                    <a:gd name="T77" fmla="*/ 24 h 388"/>
                    <a:gd name="T78" fmla="*/ 31 w 267"/>
                    <a:gd name="T79" fmla="*/ 26 h 388"/>
                    <a:gd name="T80" fmla="*/ 33 w 267"/>
                    <a:gd name="T81" fmla="*/ 28 h 388"/>
                    <a:gd name="T82" fmla="*/ 34 w 267"/>
                    <a:gd name="T83" fmla="*/ 31 h 388"/>
                    <a:gd name="T84" fmla="*/ 34 w 267"/>
                    <a:gd name="T85" fmla="*/ 36 h 388"/>
                    <a:gd name="T86" fmla="*/ 33 w 267"/>
                    <a:gd name="T87" fmla="*/ 40 h 388"/>
                    <a:gd name="T88" fmla="*/ 31 w 267"/>
                    <a:gd name="T89" fmla="*/ 44 h 388"/>
                    <a:gd name="T90" fmla="*/ 28 w 267"/>
                    <a:gd name="T91" fmla="*/ 46 h 388"/>
                    <a:gd name="T92" fmla="*/ 25 w 267"/>
                    <a:gd name="T93" fmla="*/ 48 h 388"/>
                    <a:gd name="T94" fmla="*/ 20 w 267"/>
                    <a:gd name="T95" fmla="*/ 49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
                    <a:gd name="T145" fmla="*/ 0 h 388"/>
                    <a:gd name="T146" fmla="*/ 267 w 267"/>
                    <a:gd name="T147" fmla="*/ 388 h 3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 h="388">
                      <a:moveTo>
                        <a:pt x="141" y="388"/>
                      </a:moveTo>
                      <a:lnTo>
                        <a:pt x="129" y="388"/>
                      </a:lnTo>
                      <a:lnTo>
                        <a:pt x="115" y="388"/>
                      </a:lnTo>
                      <a:lnTo>
                        <a:pt x="101" y="386"/>
                      </a:lnTo>
                      <a:lnTo>
                        <a:pt x="87" y="384"/>
                      </a:lnTo>
                      <a:lnTo>
                        <a:pt x="65" y="380"/>
                      </a:lnTo>
                      <a:lnTo>
                        <a:pt x="46" y="375"/>
                      </a:lnTo>
                      <a:lnTo>
                        <a:pt x="25" y="367"/>
                      </a:lnTo>
                      <a:lnTo>
                        <a:pt x="0" y="354"/>
                      </a:lnTo>
                      <a:lnTo>
                        <a:pt x="28" y="301"/>
                      </a:lnTo>
                      <a:lnTo>
                        <a:pt x="36" y="307"/>
                      </a:lnTo>
                      <a:lnTo>
                        <a:pt x="42" y="312"/>
                      </a:lnTo>
                      <a:lnTo>
                        <a:pt x="49" y="315"/>
                      </a:lnTo>
                      <a:lnTo>
                        <a:pt x="53" y="316"/>
                      </a:lnTo>
                      <a:lnTo>
                        <a:pt x="64" y="321"/>
                      </a:lnTo>
                      <a:lnTo>
                        <a:pt x="75" y="325"/>
                      </a:lnTo>
                      <a:lnTo>
                        <a:pt x="86" y="328"/>
                      </a:lnTo>
                      <a:lnTo>
                        <a:pt x="97" y="331"/>
                      </a:lnTo>
                      <a:lnTo>
                        <a:pt x="108" y="333"/>
                      </a:lnTo>
                      <a:lnTo>
                        <a:pt x="118" y="334"/>
                      </a:lnTo>
                      <a:lnTo>
                        <a:pt x="129" y="335"/>
                      </a:lnTo>
                      <a:lnTo>
                        <a:pt x="141" y="335"/>
                      </a:lnTo>
                      <a:lnTo>
                        <a:pt x="153" y="334"/>
                      </a:lnTo>
                      <a:lnTo>
                        <a:pt x="164" y="332"/>
                      </a:lnTo>
                      <a:lnTo>
                        <a:pt x="175" y="327"/>
                      </a:lnTo>
                      <a:lnTo>
                        <a:pt x="185" y="322"/>
                      </a:lnTo>
                      <a:lnTo>
                        <a:pt x="189" y="319"/>
                      </a:lnTo>
                      <a:lnTo>
                        <a:pt x="192" y="315"/>
                      </a:lnTo>
                      <a:lnTo>
                        <a:pt x="196" y="310"/>
                      </a:lnTo>
                      <a:lnTo>
                        <a:pt x="199" y="306"/>
                      </a:lnTo>
                      <a:lnTo>
                        <a:pt x="201" y="302"/>
                      </a:lnTo>
                      <a:lnTo>
                        <a:pt x="203" y="297"/>
                      </a:lnTo>
                      <a:lnTo>
                        <a:pt x="203" y="292"/>
                      </a:lnTo>
                      <a:lnTo>
                        <a:pt x="204" y="287"/>
                      </a:lnTo>
                      <a:lnTo>
                        <a:pt x="203" y="281"/>
                      </a:lnTo>
                      <a:lnTo>
                        <a:pt x="201" y="274"/>
                      </a:lnTo>
                      <a:lnTo>
                        <a:pt x="198" y="267"/>
                      </a:lnTo>
                      <a:lnTo>
                        <a:pt x="194" y="262"/>
                      </a:lnTo>
                      <a:lnTo>
                        <a:pt x="188" y="256"/>
                      </a:lnTo>
                      <a:lnTo>
                        <a:pt x="183" y="249"/>
                      </a:lnTo>
                      <a:lnTo>
                        <a:pt x="175" y="243"/>
                      </a:lnTo>
                      <a:lnTo>
                        <a:pt x="166" y="236"/>
                      </a:lnTo>
                      <a:lnTo>
                        <a:pt x="154" y="230"/>
                      </a:lnTo>
                      <a:lnTo>
                        <a:pt x="139" y="222"/>
                      </a:lnTo>
                      <a:lnTo>
                        <a:pt x="119" y="214"/>
                      </a:lnTo>
                      <a:lnTo>
                        <a:pt x="97" y="204"/>
                      </a:lnTo>
                      <a:lnTo>
                        <a:pt x="73" y="192"/>
                      </a:lnTo>
                      <a:lnTo>
                        <a:pt x="54" y="183"/>
                      </a:lnTo>
                      <a:lnTo>
                        <a:pt x="46" y="177"/>
                      </a:lnTo>
                      <a:lnTo>
                        <a:pt x="38" y="172"/>
                      </a:lnTo>
                      <a:lnTo>
                        <a:pt x="31" y="167"/>
                      </a:lnTo>
                      <a:lnTo>
                        <a:pt x="25" y="160"/>
                      </a:lnTo>
                      <a:lnTo>
                        <a:pt x="20" y="155"/>
                      </a:lnTo>
                      <a:lnTo>
                        <a:pt x="16" y="148"/>
                      </a:lnTo>
                      <a:lnTo>
                        <a:pt x="12" y="142"/>
                      </a:lnTo>
                      <a:lnTo>
                        <a:pt x="9" y="136"/>
                      </a:lnTo>
                      <a:lnTo>
                        <a:pt x="7" y="129"/>
                      </a:lnTo>
                      <a:lnTo>
                        <a:pt x="6" y="122"/>
                      </a:lnTo>
                      <a:lnTo>
                        <a:pt x="5" y="114"/>
                      </a:lnTo>
                      <a:lnTo>
                        <a:pt x="5" y="107"/>
                      </a:lnTo>
                      <a:lnTo>
                        <a:pt x="5" y="95"/>
                      </a:lnTo>
                      <a:lnTo>
                        <a:pt x="7" y="84"/>
                      </a:lnTo>
                      <a:lnTo>
                        <a:pt x="10" y="73"/>
                      </a:lnTo>
                      <a:lnTo>
                        <a:pt x="15" y="63"/>
                      </a:lnTo>
                      <a:lnTo>
                        <a:pt x="20" y="53"/>
                      </a:lnTo>
                      <a:lnTo>
                        <a:pt x="25" y="45"/>
                      </a:lnTo>
                      <a:lnTo>
                        <a:pt x="33" y="37"/>
                      </a:lnTo>
                      <a:lnTo>
                        <a:pt x="41" y="30"/>
                      </a:lnTo>
                      <a:lnTo>
                        <a:pt x="51" y="22"/>
                      </a:lnTo>
                      <a:lnTo>
                        <a:pt x="62" y="17"/>
                      </a:lnTo>
                      <a:lnTo>
                        <a:pt x="72" y="11"/>
                      </a:lnTo>
                      <a:lnTo>
                        <a:pt x="84" y="7"/>
                      </a:lnTo>
                      <a:lnTo>
                        <a:pt x="97" y="4"/>
                      </a:lnTo>
                      <a:lnTo>
                        <a:pt x="111" y="2"/>
                      </a:lnTo>
                      <a:lnTo>
                        <a:pt x="126" y="0"/>
                      </a:lnTo>
                      <a:lnTo>
                        <a:pt x="141" y="0"/>
                      </a:lnTo>
                      <a:lnTo>
                        <a:pt x="155" y="1"/>
                      </a:lnTo>
                      <a:lnTo>
                        <a:pt x="167" y="2"/>
                      </a:lnTo>
                      <a:lnTo>
                        <a:pt x="178" y="4"/>
                      </a:lnTo>
                      <a:lnTo>
                        <a:pt x="189" y="4"/>
                      </a:lnTo>
                      <a:lnTo>
                        <a:pt x="208" y="8"/>
                      </a:lnTo>
                      <a:lnTo>
                        <a:pt x="223" y="13"/>
                      </a:lnTo>
                      <a:lnTo>
                        <a:pt x="241" y="21"/>
                      </a:lnTo>
                      <a:lnTo>
                        <a:pt x="262" y="34"/>
                      </a:lnTo>
                      <a:lnTo>
                        <a:pt x="233" y="82"/>
                      </a:lnTo>
                      <a:lnTo>
                        <a:pt x="217" y="72"/>
                      </a:lnTo>
                      <a:lnTo>
                        <a:pt x="204" y="66"/>
                      </a:lnTo>
                      <a:lnTo>
                        <a:pt x="192" y="62"/>
                      </a:lnTo>
                      <a:lnTo>
                        <a:pt x="179" y="57"/>
                      </a:lnTo>
                      <a:lnTo>
                        <a:pt x="169" y="55"/>
                      </a:lnTo>
                      <a:lnTo>
                        <a:pt x="158" y="53"/>
                      </a:lnTo>
                      <a:lnTo>
                        <a:pt x="146" y="53"/>
                      </a:lnTo>
                      <a:lnTo>
                        <a:pt x="136" y="53"/>
                      </a:lnTo>
                      <a:lnTo>
                        <a:pt x="122" y="54"/>
                      </a:lnTo>
                      <a:lnTo>
                        <a:pt x="109" y="56"/>
                      </a:lnTo>
                      <a:lnTo>
                        <a:pt x="97" y="61"/>
                      </a:lnTo>
                      <a:lnTo>
                        <a:pt x="87" y="66"/>
                      </a:lnTo>
                      <a:lnTo>
                        <a:pt x="79" y="72"/>
                      </a:lnTo>
                      <a:lnTo>
                        <a:pt x="72" y="80"/>
                      </a:lnTo>
                      <a:lnTo>
                        <a:pt x="70" y="83"/>
                      </a:lnTo>
                      <a:lnTo>
                        <a:pt x="69" y="87"/>
                      </a:lnTo>
                      <a:lnTo>
                        <a:pt x="68" y="92"/>
                      </a:lnTo>
                      <a:lnTo>
                        <a:pt x="68" y="97"/>
                      </a:lnTo>
                      <a:lnTo>
                        <a:pt x="68" y="103"/>
                      </a:lnTo>
                      <a:lnTo>
                        <a:pt x="70" y="111"/>
                      </a:lnTo>
                      <a:lnTo>
                        <a:pt x="73" y="116"/>
                      </a:lnTo>
                      <a:lnTo>
                        <a:pt x="78" y="121"/>
                      </a:lnTo>
                      <a:lnTo>
                        <a:pt x="83" y="126"/>
                      </a:lnTo>
                      <a:lnTo>
                        <a:pt x="88" y="130"/>
                      </a:lnTo>
                      <a:lnTo>
                        <a:pt x="95" y="136"/>
                      </a:lnTo>
                      <a:lnTo>
                        <a:pt x="103" y="140"/>
                      </a:lnTo>
                      <a:lnTo>
                        <a:pt x="129" y="152"/>
                      </a:lnTo>
                      <a:lnTo>
                        <a:pt x="170" y="170"/>
                      </a:lnTo>
                      <a:lnTo>
                        <a:pt x="184" y="175"/>
                      </a:lnTo>
                      <a:lnTo>
                        <a:pt x="197" y="181"/>
                      </a:lnTo>
                      <a:lnTo>
                        <a:pt x="207" y="186"/>
                      </a:lnTo>
                      <a:lnTo>
                        <a:pt x="218" y="192"/>
                      </a:lnTo>
                      <a:lnTo>
                        <a:pt x="227" y="198"/>
                      </a:lnTo>
                      <a:lnTo>
                        <a:pt x="235" y="204"/>
                      </a:lnTo>
                      <a:lnTo>
                        <a:pt x="242" y="210"/>
                      </a:lnTo>
                      <a:lnTo>
                        <a:pt x="248" y="216"/>
                      </a:lnTo>
                      <a:lnTo>
                        <a:pt x="252" y="223"/>
                      </a:lnTo>
                      <a:lnTo>
                        <a:pt x="257" y="230"/>
                      </a:lnTo>
                      <a:lnTo>
                        <a:pt x="260" y="237"/>
                      </a:lnTo>
                      <a:lnTo>
                        <a:pt x="263" y="246"/>
                      </a:lnTo>
                      <a:lnTo>
                        <a:pt x="265" y="253"/>
                      </a:lnTo>
                      <a:lnTo>
                        <a:pt x="266" y="262"/>
                      </a:lnTo>
                      <a:lnTo>
                        <a:pt x="267" y="272"/>
                      </a:lnTo>
                      <a:lnTo>
                        <a:pt x="267" y="281"/>
                      </a:lnTo>
                      <a:lnTo>
                        <a:pt x="266" y="294"/>
                      </a:lnTo>
                      <a:lnTo>
                        <a:pt x="265" y="306"/>
                      </a:lnTo>
                      <a:lnTo>
                        <a:pt x="262" y="317"/>
                      </a:lnTo>
                      <a:lnTo>
                        <a:pt x="259" y="327"/>
                      </a:lnTo>
                      <a:lnTo>
                        <a:pt x="253" y="337"/>
                      </a:lnTo>
                      <a:lnTo>
                        <a:pt x="248" y="346"/>
                      </a:lnTo>
                      <a:lnTo>
                        <a:pt x="241" y="353"/>
                      </a:lnTo>
                      <a:lnTo>
                        <a:pt x="233" y="361"/>
                      </a:lnTo>
                      <a:lnTo>
                        <a:pt x="224" y="367"/>
                      </a:lnTo>
                      <a:lnTo>
                        <a:pt x="215" y="372"/>
                      </a:lnTo>
                      <a:lnTo>
                        <a:pt x="204" y="378"/>
                      </a:lnTo>
                      <a:lnTo>
                        <a:pt x="193" y="381"/>
                      </a:lnTo>
                      <a:lnTo>
                        <a:pt x="182" y="384"/>
                      </a:lnTo>
                      <a:lnTo>
                        <a:pt x="169" y="386"/>
                      </a:lnTo>
                      <a:lnTo>
                        <a:pt x="155" y="388"/>
                      </a:lnTo>
                      <a:lnTo>
                        <a:pt x="141" y="388"/>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53" name="Freeform 138"/>
                <p:cNvSpPr>
                  <a:spLocks noEditPoints="1"/>
                </p:cNvSpPr>
                <p:nvPr/>
              </p:nvSpPr>
              <p:spPr bwMode="auto">
                <a:xfrm>
                  <a:off x="8812" y="5962"/>
                  <a:ext cx="39" cy="267"/>
                </a:xfrm>
                <a:custGeom>
                  <a:avLst/>
                  <a:gdLst>
                    <a:gd name="T0" fmla="*/ 1 w 78"/>
                    <a:gd name="T1" fmla="*/ 66 h 535"/>
                    <a:gd name="T2" fmla="*/ 1 w 78"/>
                    <a:gd name="T3" fmla="*/ 20 h 535"/>
                    <a:gd name="T4" fmla="*/ 9 w 78"/>
                    <a:gd name="T5" fmla="*/ 20 h 535"/>
                    <a:gd name="T6" fmla="*/ 9 w 78"/>
                    <a:gd name="T7" fmla="*/ 66 h 535"/>
                    <a:gd name="T8" fmla="*/ 1 w 78"/>
                    <a:gd name="T9" fmla="*/ 66 h 535"/>
                    <a:gd name="T10" fmla="*/ 5 w 78"/>
                    <a:gd name="T11" fmla="*/ 9 h 535"/>
                    <a:gd name="T12" fmla="*/ 3 w 78"/>
                    <a:gd name="T13" fmla="*/ 9 h 535"/>
                    <a:gd name="T14" fmla="*/ 2 w 78"/>
                    <a:gd name="T15" fmla="*/ 9 h 535"/>
                    <a:gd name="T16" fmla="*/ 2 w 78"/>
                    <a:gd name="T17" fmla="*/ 9 h 535"/>
                    <a:gd name="T18" fmla="*/ 1 w 78"/>
                    <a:gd name="T19" fmla="*/ 8 h 535"/>
                    <a:gd name="T20" fmla="*/ 1 w 78"/>
                    <a:gd name="T21" fmla="*/ 7 h 535"/>
                    <a:gd name="T22" fmla="*/ 1 w 78"/>
                    <a:gd name="T23" fmla="*/ 6 h 535"/>
                    <a:gd name="T24" fmla="*/ 1 w 78"/>
                    <a:gd name="T25" fmla="*/ 5 h 535"/>
                    <a:gd name="T26" fmla="*/ 0 w 78"/>
                    <a:gd name="T27" fmla="*/ 4 h 535"/>
                    <a:gd name="T28" fmla="*/ 1 w 78"/>
                    <a:gd name="T29" fmla="*/ 3 h 535"/>
                    <a:gd name="T30" fmla="*/ 1 w 78"/>
                    <a:gd name="T31" fmla="*/ 3 h 535"/>
                    <a:gd name="T32" fmla="*/ 1 w 78"/>
                    <a:gd name="T33" fmla="*/ 2 h 535"/>
                    <a:gd name="T34" fmla="*/ 1 w 78"/>
                    <a:gd name="T35" fmla="*/ 1 h 535"/>
                    <a:gd name="T36" fmla="*/ 2 w 78"/>
                    <a:gd name="T37" fmla="*/ 0 h 535"/>
                    <a:gd name="T38" fmla="*/ 2 w 78"/>
                    <a:gd name="T39" fmla="*/ 0 h 535"/>
                    <a:gd name="T40" fmla="*/ 3 w 78"/>
                    <a:gd name="T41" fmla="*/ 0 h 535"/>
                    <a:gd name="T42" fmla="*/ 5 w 78"/>
                    <a:gd name="T43" fmla="*/ 0 h 535"/>
                    <a:gd name="T44" fmla="*/ 5 w 78"/>
                    <a:gd name="T45" fmla="*/ 0 h 535"/>
                    <a:gd name="T46" fmla="*/ 6 w 78"/>
                    <a:gd name="T47" fmla="*/ 0 h 535"/>
                    <a:gd name="T48" fmla="*/ 7 w 78"/>
                    <a:gd name="T49" fmla="*/ 0 h 535"/>
                    <a:gd name="T50" fmla="*/ 9 w 78"/>
                    <a:gd name="T51" fmla="*/ 1 h 535"/>
                    <a:gd name="T52" fmla="*/ 9 w 78"/>
                    <a:gd name="T53" fmla="*/ 2 h 535"/>
                    <a:gd name="T54" fmla="*/ 10 w 78"/>
                    <a:gd name="T55" fmla="*/ 3 h 535"/>
                    <a:gd name="T56" fmla="*/ 10 w 78"/>
                    <a:gd name="T57" fmla="*/ 3 h 535"/>
                    <a:gd name="T58" fmla="*/ 10 w 78"/>
                    <a:gd name="T59" fmla="*/ 4 h 535"/>
                    <a:gd name="T60" fmla="*/ 10 w 78"/>
                    <a:gd name="T61" fmla="*/ 5 h 535"/>
                    <a:gd name="T62" fmla="*/ 10 w 78"/>
                    <a:gd name="T63" fmla="*/ 6 h 535"/>
                    <a:gd name="T64" fmla="*/ 9 w 78"/>
                    <a:gd name="T65" fmla="*/ 7 h 535"/>
                    <a:gd name="T66" fmla="*/ 9 w 78"/>
                    <a:gd name="T67" fmla="*/ 8 h 535"/>
                    <a:gd name="T68" fmla="*/ 7 w 78"/>
                    <a:gd name="T69" fmla="*/ 9 h 535"/>
                    <a:gd name="T70" fmla="*/ 6 w 78"/>
                    <a:gd name="T71" fmla="*/ 9 h 535"/>
                    <a:gd name="T72" fmla="*/ 5 w 78"/>
                    <a:gd name="T73" fmla="*/ 9 h 535"/>
                    <a:gd name="T74" fmla="*/ 5 w 78"/>
                    <a:gd name="T75" fmla="*/ 9 h 5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8"/>
                    <a:gd name="T115" fmla="*/ 0 h 535"/>
                    <a:gd name="T116" fmla="*/ 78 w 78"/>
                    <a:gd name="T117" fmla="*/ 535 h 5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8" h="535">
                      <a:moveTo>
                        <a:pt x="5" y="535"/>
                      </a:moveTo>
                      <a:lnTo>
                        <a:pt x="5" y="165"/>
                      </a:lnTo>
                      <a:lnTo>
                        <a:pt x="68" y="165"/>
                      </a:lnTo>
                      <a:lnTo>
                        <a:pt x="68" y="535"/>
                      </a:lnTo>
                      <a:lnTo>
                        <a:pt x="5" y="535"/>
                      </a:lnTo>
                      <a:close/>
                      <a:moveTo>
                        <a:pt x="39" y="77"/>
                      </a:moveTo>
                      <a:lnTo>
                        <a:pt x="30" y="77"/>
                      </a:lnTo>
                      <a:lnTo>
                        <a:pt x="22" y="75"/>
                      </a:lnTo>
                      <a:lnTo>
                        <a:pt x="16" y="72"/>
                      </a:lnTo>
                      <a:lnTo>
                        <a:pt x="10" y="68"/>
                      </a:lnTo>
                      <a:lnTo>
                        <a:pt x="6" y="61"/>
                      </a:lnTo>
                      <a:lnTo>
                        <a:pt x="3" y="55"/>
                      </a:lnTo>
                      <a:lnTo>
                        <a:pt x="1" y="47"/>
                      </a:lnTo>
                      <a:lnTo>
                        <a:pt x="0" y="39"/>
                      </a:lnTo>
                      <a:lnTo>
                        <a:pt x="1" y="31"/>
                      </a:lnTo>
                      <a:lnTo>
                        <a:pt x="3" y="25"/>
                      </a:lnTo>
                      <a:lnTo>
                        <a:pt x="6" y="17"/>
                      </a:lnTo>
                      <a:lnTo>
                        <a:pt x="10" y="12"/>
                      </a:lnTo>
                      <a:lnTo>
                        <a:pt x="16" y="7"/>
                      </a:lnTo>
                      <a:lnTo>
                        <a:pt x="22" y="3"/>
                      </a:lnTo>
                      <a:lnTo>
                        <a:pt x="30" y="0"/>
                      </a:lnTo>
                      <a:lnTo>
                        <a:pt x="39" y="0"/>
                      </a:lnTo>
                      <a:lnTo>
                        <a:pt x="46" y="0"/>
                      </a:lnTo>
                      <a:lnTo>
                        <a:pt x="53" y="3"/>
                      </a:lnTo>
                      <a:lnTo>
                        <a:pt x="60" y="7"/>
                      </a:lnTo>
                      <a:lnTo>
                        <a:pt x="66" y="12"/>
                      </a:lnTo>
                      <a:lnTo>
                        <a:pt x="70" y="17"/>
                      </a:lnTo>
                      <a:lnTo>
                        <a:pt x="75" y="25"/>
                      </a:lnTo>
                      <a:lnTo>
                        <a:pt x="77" y="31"/>
                      </a:lnTo>
                      <a:lnTo>
                        <a:pt x="78" y="39"/>
                      </a:lnTo>
                      <a:lnTo>
                        <a:pt x="77" y="47"/>
                      </a:lnTo>
                      <a:lnTo>
                        <a:pt x="75" y="55"/>
                      </a:lnTo>
                      <a:lnTo>
                        <a:pt x="70" y="61"/>
                      </a:lnTo>
                      <a:lnTo>
                        <a:pt x="66" y="68"/>
                      </a:lnTo>
                      <a:lnTo>
                        <a:pt x="60" y="72"/>
                      </a:lnTo>
                      <a:lnTo>
                        <a:pt x="53" y="75"/>
                      </a:lnTo>
                      <a:lnTo>
                        <a:pt x="46" y="77"/>
                      </a:lnTo>
                      <a:lnTo>
                        <a:pt x="39" y="77"/>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54" name="Freeform 139"/>
                <p:cNvSpPr>
                  <a:spLocks noEditPoints="1"/>
                </p:cNvSpPr>
                <p:nvPr/>
              </p:nvSpPr>
              <p:spPr bwMode="auto">
                <a:xfrm>
                  <a:off x="8897" y="5933"/>
                  <a:ext cx="170" cy="301"/>
                </a:xfrm>
                <a:custGeom>
                  <a:avLst/>
                  <a:gdLst>
                    <a:gd name="T0" fmla="*/ 34 w 341"/>
                    <a:gd name="T1" fmla="*/ 42 h 603"/>
                    <a:gd name="T2" fmla="*/ 34 w 341"/>
                    <a:gd name="T3" fmla="*/ 39 h 603"/>
                    <a:gd name="T4" fmla="*/ 33 w 341"/>
                    <a:gd name="T5" fmla="*/ 38 h 603"/>
                    <a:gd name="T6" fmla="*/ 32 w 341"/>
                    <a:gd name="T7" fmla="*/ 37 h 603"/>
                    <a:gd name="T8" fmla="*/ 31 w 341"/>
                    <a:gd name="T9" fmla="*/ 35 h 603"/>
                    <a:gd name="T10" fmla="*/ 29 w 341"/>
                    <a:gd name="T11" fmla="*/ 34 h 603"/>
                    <a:gd name="T12" fmla="*/ 26 w 341"/>
                    <a:gd name="T13" fmla="*/ 34 h 603"/>
                    <a:gd name="T14" fmla="*/ 22 w 341"/>
                    <a:gd name="T15" fmla="*/ 34 h 603"/>
                    <a:gd name="T16" fmla="*/ 19 w 341"/>
                    <a:gd name="T17" fmla="*/ 34 h 603"/>
                    <a:gd name="T18" fmla="*/ 16 w 341"/>
                    <a:gd name="T19" fmla="*/ 36 h 603"/>
                    <a:gd name="T20" fmla="*/ 13 w 341"/>
                    <a:gd name="T21" fmla="*/ 37 h 603"/>
                    <a:gd name="T22" fmla="*/ 11 w 341"/>
                    <a:gd name="T23" fmla="*/ 40 h 603"/>
                    <a:gd name="T24" fmla="*/ 10 w 341"/>
                    <a:gd name="T25" fmla="*/ 43 h 603"/>
                    <a:gd name="T26" fmla="*/ 9 w 341"/>
                    <a:gd name="T27" fmla="*/ 46 h 603"/>
                    <a:gd name="T28" fmla="*/ 8 w 341"/>
                    <a:gd name="T29" fmla="*/ 50 h 603"/>
                    <a:gd name="T30" fmla="*/ 8 w 341"/>
                    <a:gd name="T31" fmla="*/ 54 h 603"/>
                    <a:gd name="T32" fmla="*/ 9 w 341"/>
                    <a:gd name="T33" fmla="*/ 57 h 603"/>
                    <a:gd name="T34" fmla="*/ 9 w 341"/>
                    <a:gd name="T35" fmla="*/ 60 h 603"/>
                    <a:gd name="T36" fmla="*/ 11 w 341"/>
                    <a:gd name="T37" fmla="*/ 62 h 603"/>
                    <a:gd name="T38" fmla="*/ 12 w 341"/>
                    <a:gd name="T39" fmla="*/ 64 h 603"/>
                    <a:gd name="T40" fmla="*/ 14 w 341"/>
                    <a:gd name="T41" fmla="*/ 66 h 603"/>
                    <a:gd name="T42" fmla="*/ 16 w 341"/>
                    <a:gd name="T43" fmla="*/ 67 h 603"/>
                    <a:gd name="T44" fmla="*/ 19 w 341"/>
                    <a:gd name="T45" fmla="*/ 68 h 603"/>
                    <a:gd name="T46" fmla="*/ 21 w 341"/>
                    <a:gd name="T47" fmla="*/ 68 h 603"/>
                    <a:gd name="T48" fmla="*/ 24 w 341"/>
                    <a:gd name="T49" fmla="*/ 67 h 603"/>
                    <a:gd name="T50" fmla="*/ 27 w 341"/>
                    <a:gd name="T51" fmla="*/ 66 h 603"/>
                    <a:gd name="T52" fmla="*/ 30 w 341"/>
                    <a:gd name="T53" fmla="*/ 64 h 603"/>
                    <a:gd name="T54" fmla="*/ 33 w 341"/>
                    <a:gd name="T55" fmla="*/ 61 h 603"/>
                    <a:gd name="T56" fmla="*/ 34 w 341"/>
                    <a:gd name="T57" fmla="*/ 44 h 603"/>
                    <a:gd name="T58" fmla="*/ 34 w 341"/>
                    <a:gd name="T59" fmla="*/ 68 h 603"/>
                    <a:gd name="T60" fmla="*/ 31 w 341"/>
                    <a:gd name="T61" fmla="*/ 71 h 603"/>
                    <a:gd name="T62" fmla="*/ 27 w 341"/>
                    <a:gd name="T63" fmla="*/ 73 h 603"/>
                    <a:gd name="T64" fmla="*/ 23 w 341"/>
                    <a:gd name="T65" fmla="*/ 75 h 603"/>
                    <a:gd name="T66" fmla="*/ 19 w 341"/>
                    <a:gd name="T67" fmla="*/ 75 h 603"/>
                    <a:gd name="T68" fmla="*/ 15 w 341"/>
                    <a:gd name="T69" fmla="*/ 75 h 603"/>
                    <a:gd name="T70" fmla="*/ 11 w 341"/>
                    <a:gd name="T71" fmla="*/ 73 h 603"/>
                    <a:gd name="T72" fmla="*/ 8 w 341"/>
                    <a:gd name="T73" fmla="*/ 71 h 603"/>
                    <a:gd name="T74" fmla="*/ 5 w 341"/>
                    <a:gd name="T75" fmla="*/ 69 h 603"/>
                    <a:gd name="T76" fmla="*/ 3 w 341"/>
                    <a:gd name="T77" fmla="*/ 65 h 603"/>
                    <a:gd name="T78" fmla="*/ 1 w 341"/>
                    <a:gd name="T79" fmla="*/ 61 h 603"/>
                    <a:gd name="T80" fmla="*/ 0 w 341"/>
                    <a:gd name="T81" fmla="*/ 57 h 603"/>
                    <a:gd name="T82" fmla="*/ 0 w 341"/>
                    <a:gd name="T83" fmla="*/ 52 h 603"/>
                    <a:gd name="T84" fmla="*/ 0 w 341"/>
                    <a:gd name="T85" fmla="*/ 47 h 603"/>
                    <a:gd name="T86" fmla="*/ 1 w 341"/>
                    <a:gd name="T87" fmla="*/ 42 h 603"/>
                    <a:gd name="T88" fmla="*/ 4 w 341"/>
                    <a:gd name="T89" fmla="*/ 37 h 603"/>
                    <a:gd name="T90" fmla="*/ 6 w 341"/>
                    <a:gd name="T91" fmla="*/ 34 h 603"/>
                    <a:gd name="T92" fmla="*/ 10 w 341"/>
                    <a:gd name="T93" fmla="*/ 31 h 603"/>
                    <a:gd name="T94" fmla="*/ 14 w 341"/>
                    <a:gd name="T95" fmla="*/ 28 h 603"/>
                    <a:gd name="T96" fmla="*/ 18 w 341"/>
                    <a:gd name="T97" fmla="*/ 27 h 603"/>
                    <a:gd name="T98" fmla="*/ 23 w 341"/>
                    <a:gd name="T99" fmla="*/ 26 h 603"/>
                    <a:gd name="T100" fmla="*/ 27 w 341"/>
                    <a:gd name="T101" fmla="*/ 27 h 603"/>
                    <a:gd name="T102" fmla="*/ 29 w 341"/>
                    <a:gd name="T103" fmla="*/ 27 h 603"/>
                    <a:gd name="T104" fmla="*/ 32 w 341"/>
                    <a:gd name="T105" fmla="*/ 28 h 603"/>
                    <a:gd name="T106" fmla="*/ 34 w 341"/>
                    <a:gd name="T107" fmla="*/ 30 h 603"/>
                    <a:gd name="T108" fmla="*/ 42 w 341"/>
                    <a:gd name="T109" fmla="*/ 0 h 603"/>
                    <a:gd name="T110" fmla="*/ 34 w 341"/>
                    <a:gd name="T111" fmla="*/ 74 h 6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1"/>
                    <a:gd name="T169" fmla="*/ 0 h 603"/>
                    <a:gd name="T170" fmla="*/ 341 w 341"/>
                    <a:gd name="T171" fmla="*/ 603 h 60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1" h="603">
                      <a:moveTo>
                        <a:pt x="277" y="356"/>
                      </a:moveTo>
                      <a:lnTo>
                        <a:pt x="277" y="337"/>
                      </a:lnTo>
                      <a:lnTo>
                        <a:pt x="276" y="324"/>
                      </a:lnTo>
                      <a:lnTo>
                        <a:pt x="275" y="318"/>
                      </a:lnTo>
                      <a:lnTo>
                        <a:pt x="273" y="314"/>
                      </a:lnTo>
                      <a:lnTo>
                        <a:pt x="271" y="311"/>
                      </a:lnTo>
                      <a:lnTo>
                        <a:pt x="268" y="307"/>
                      </a:lnTo>
                      <a:lnTo>
                        <a:pt x="263" y="300"/>
                      </a:lnTo>
                      <a:lnTo>
                        <a:pt x="257" y="293"/>
                      </a:lnTo>
                      <a:lnTo>
                        <a:pt x="251" y="287"/>
                      </a:lnTo>
                      <a:lnTo>
                        <a:pt x="242" y="282"/>
                      </a:lnTo>
                      <a:lnTo>
                        <a:pt x="232" y="279"/>
                      </a:lnTo>
                      <a:lnTo>
                        <a:pt x="221" y="276"/>
                      </a:lnTo>
                      <a:lnTo>
                        <a:pt x="209" y="273"/>
                      </a:lnTo>
                      <a:lnTo>
                        <a:pt x="195" y="272"/>
                      </a:lnTo>
                      <a:lnTo>
                        <a:pt x="180" y="273"/>
                      </a:lnTo>
                      <a:lnTo>
                        <a:pt x="167" y="276"/>
                      </a:lnTo>
                      <a:lnTo>
                        <a:pt x="154" y="279"/>
                      </a:lnTo>
                      <a:lnTo>
                        <a:pt x="142" y="283"/>
                      </a:lnTo>
                      <a:lnTo>
                        <a:pt x="131" y="288"/>
                      </a:lnTo>
                      <a:lnTo>
                        <a:pt x="120" y="296"/>
                      </a:lnTo>
                      <a:lnTo>
                        <a:pt x="111" y="303"/>
                      </a:lnTo>
                      <a:lnTo>
                        <a:pt x="102" y="313"/>
                      </a:lnTo>
                      <a:lnTo>
                        <a:pt x="94" y="323"/>
                      </a:lnTo>
                      <a:lnTo>
                        <a:pt x="88" y="335"/>
                      </a:lnTo>
                      <a:lnTo>
                        <a:pt x="81" y="346"/>
                      </a:lnTo>
                      <a:lnTo>
                        <a:pt x="77" y="359"/>
                      </a:lnTo>
                      <a:lnTo>
                        <a:pt x="73" y="373"/>
                      </a:lnTo>
                      <a:lnTo>
                        <a:pt x="71" y="387"/>
                      </a:lnTo>
                      <a:lnTo>
                        <a:pt x="69" y="403"/>
                      </a:lnTo>
                      <a:lnTo>
                        <a:pt x="69" y="419"/>
                      </a:lnTo>
                      <a:lnTo>
                        <a:pt x="69" y="432"/>
                      </a:lnTo>
                      <a:lnTo>
                        <a:pt x="70" y="445"/>
                      </a:lnTo>
                      <a:lnTo>
                        <a:pt x="72" y="458"/>
                      </a:lnTo>
                      <a:lnTo>
                        <a:pt x="75" y="470"/>
                      </a:lnTo>
                      <a:lnTo>
                        <a:pt x="79" y="480"/>
                      </a:lnTo>
                      <a:lnTo>
                        <a:pt x="84" y="491"/>
                      </a:lnTo>
                      <a:lnTo>
                        <a:pt x="89" y="501"/>
                      </a:lnTo>
                      <a:lnTo>
                        <a:pt x="95" y="509"/>
                      </a:lnTo>
                      <a:lnTo>
                        <a:pt x="102" y="518"/>
                      </a:lnTo>
                      <a:lnTo>
                        <a:pt x="109" y="524"/>
                      </a:lnTo>
                      <a:lnTo>
                        <a:pt x="117" y="531"/>
                      </a:lnTo>
                      <a:lnTo>
                        <a:pt x="125" y="536"/>
                      </a:lnTo>
                      <a:lnTo>
                        <a:pt x="135" y="540"/>
                      </a:lnTo>
                      <a:lnTo>
                        <a:pt x="145" y="542"/>
                      </a:lnTo>
                      <a:lnTo>
                        <a:pt x="154" y="545"/>
                      </a:lnTo>
                      <a:lnTo>
                        <a:pt x="165" y="546"/>
                      </a:lnTo>
                      <a:lnTo>
                        <a:pt x="175" y="545"/>
                      </a:lnTo>
                      <a:lnTo>
                        <a:pt x="183" y="543"/>
                      </a:lnTo>
                      <a:lnTo>
                        <a:pt x="193" y="541"/>
                      </a:lnTo>
                      <a:lnTo>
                        <a:pt x="202" y="538"/>
                      </a:lnTo>
                      <a:lnTo>
                        <a:pt x="221" y="531"/>
                      </a:lnTo>
                      <a:lnTo>
                        <a:pt x="239" y="521"/>
                      </a:lnTo>
                      <a:lnTo>
                        <a:pt x="247" y="513"/>
                      </a:lnTo>
                      <a:lnTo>
                        <a:pt x="256" y="505"/>
                      </a:lnTo>
                      <a:lnTo>
                        <a:pt x="265" y="495"/>
                      </a:lnTo>
                      <a:lnTo>
                        <a:pt x="277" y="482"/>
                      </a:lnTo>
                      <a:lnTo>
                        <a:pt x="277" y="356"/>
                      </a:lnTo>
                      <a:close/>
                      <a:moveTo>
                        <a:pt x="277" y="594"/>
                      </a:moveTo>
                      <a:lnTo>
                        <a:pt x="277" y="546"/>
                      </a:lnTo>
                      <a:lnTo>
                        <a:pt x="265" y="558"/>
                      </a:lnTo>
                      <a:lnTo>
                        <a:pt x="251" y="570"/>
                      </a:lnTo>
                      <a:lnTo>
                        <a:pt x="236" y="581"/>
                      </a:lnTo>
                      <a:lnTo>
                        <a:pt x="221" y="588"/>
                      </a:lnTo>
                      <a:lnTo>
                        <a:pt x="205" y="595"/>
                      </a:lnTo>
                      <a:lnTo>
                        <a:pt x="188" y="600"/>
                      </a:lnTo>
                      <a:lnTo>
                        <a:pt x="172" y="602"/>
                      </a:lnTo>
                      <a:lnTo>
                        <a:pt x="155" y="603"/>
                      </a:lnTo>
                      <a:lnTo>
                        <a:pt x="139" y="602"/>
                      </a:lnTo>
                      <a:lnTo>
                        <a:pt x="122" y="600"/>
                      </a:lnTo>
                      <a:lnTo>
                        <a:pt x="107" y="596"/>
                      </a:lnTo>
                      <a:lnTo>
                        <a:pt x="92" y="591"/>
                      </a:lnTo>
                      <a:lnTo>
                        <a:pt x="78" y="583"/>
                      </a:lnTo>
                      <a:lnTo>
                        <a:pt x="66" y="575"/>
                      </a:lnTo>
                      <a:lnTo>
                        <a:pt x="54" y="565"/>
                      </a:lnTo>
                      <a:lnTo>
                        <a:pt x="43" y="553"/>
                      </a:lnTo>
                      <a:lnTo>
                        <a:pt x="33" y="540"/>
                      </a:lnTo>
                      <a:lnTo>
                        <a:pt x="25" y="526"/>
                      </a:lnTo>
                      <a:lnTo>
                        <a:pt x="17" y="511"/>
                      </a:lnTo>
                      <a:lnTo>
                        <a:pt x="12" y="495"/>
                      </a:lnTo>
                      <a:lnTo>
                        <a:pt x="6" y="477"/>
                      </a:lnTo>
                      <a:lnTo>
                        <a:pt x="3" y="459"/>
                      </a:lnTo>
                      <a:lnTo>
                        <a:pt x="1" y="440"/>
                      </a:lnTo>
                      <a:lnTo>
                        <a:pt x="0" y="419"/>
                      </a:lnTo>
                      <a:lnTo>
                        <a:pt x="1" y="397"/>
                      </a:lnTo>
                      <a:lnTo>
                        <a:pt x="4" y="376"/>
                      </a:lnTo>
                      <a:lnTo>
                        <a:pt x="9" y="357"/>
                      </a:lnTo>
                      <a:lnTo>
                        <a:pt x="15" y="338"/>
                      </a:lnTo>
                      <a:lnTo>
                        <a:pt x="22" y="320"/>
                      </a:lnTo>
                      <a:lnTo>
                        <a:pt x="32" y="302"/>
                      </a:lnTo>
                      <a:lnTo>
                        <a:pt x="43" y="287"/>
                      </a:lnTo>
                      <a:lnTo>
                        <a:pt x="55" y="272"/>
                      </a:lnTo>
                      <a:lnTo>
                        <a:pt x="69" y="260"/>
                      </a:lnTo>
                      <a:lnTo>
                        <a:pt x="82" y="248"/>
                      </a:lnTo>
                      <a:lnTo>
                        <a:pt x="98" y="238"/>
                      </a:lnTo>
                      <a:lnTo>
                        <a:pt x="115" y="230"/>
                      </a:lnTo>
                      <a:lnTo>
                        <a:pt x="133" y="223"/>
                      </a:lnTo>
                      <a:lnTo>
                        <a:pt x="151" y="219"/>
                      </a:lnTo>
                      <a:lnTo>
                        <a:pt x="170" y="216"/>
                      </a:lnTo>
                      <a:lnTo>
                        <a:pt x="190" y="215"/>
                      </a:lnTo>
                      <a:lnTo>
                        <a:pt x="203" y="215"/>
                      </a:lnTo>
                      <a:lnTo>
                        <a:pt x="216" y="217"/>
                      </a:lnTo>
                      <a:lnTo>
                        <a:pt x="228" y="219"/>
                      </a:lnTo>
                      <a:lnTo>
                        <a:pt x="239" y="222"/>
                      </a:lnTo>
                      <a:lnTo>
                        <a:pt x="250" y="226"/>
                      </a:lnTo>
                      <a:lnTo>
                        <a:pt x="259" y="231"/>
                      </a:lnTo>
                      <a:lnTo>
                        <a:pt x="268" y="237"/>
                      </a:lnTo>
                      <a:lnTo>
                        <a:pt x="277" y="243"/>
                      </a:lnTo>
                      <a:lnTo>
                        <a:pt x="277" y="0"/>
                      </a:lnTo>
                      <a:lnTo>
                        <a:pt x="341" y="0"/>
                      </a:lnTo>
                      <a:lnTo>
                        <a:pt x="341" y="594"/>
                      </a:lnTo>
                      <a:lnTo>
                        <a:pt x="277" y="594"/>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55" name="Freeform 140"/>
                <p:cNvSpPr>
                  <a:spLocks noEditPoints="1"/>
                </p:cNvSpPr>
                <p:nvPr/>
              </p:nvSpPr>
              <p:spPr bwMode="auto">
                <a:xfrm>
                  <a:off x="9116" y="6040"/>
                  <a:ext cx="158" cy="194"/>
                </a:xfrm>
                <a:custGeom>
                  <a:avLst/>
                  <a:gdLst>
                    <a:gd name="T0" fmla="*/ 20 w 316"/>
                    <a:gd name="T1" fmla="*/ 7 h 388"/>
                    <a:gd name="T2" fmla="*/ 18 w 316"/>
                    <a:gd name="T3" fmla="*/ 7 h 388"/>
                    <a:gd name="T4" fmla="*/ 15 w 316"/>
                    <a:gd name="T5" fmla="*/ 9 h 388"/>
                    <a:gd name="T6" fmla="*/ 14 w 316"/>
                    <a:gd name="T7" fmla="*/ 10 h 388"/>
                    <a:gd name="T8" fmla="*/ 12 w 316"/>
                    <a:gd name="T9" fmla="*/ 11 h 388"/>
                    <a:gd name="T10" fmla="*/ 11 w 316"/>
                    <a:gd name="T11" fmla="*/ 12 h 388"/>
                    <a:gd name="T12" fmla="*/ 10 w 316"/>
                    <a:gd name="T13" fmla="*/ 14 h 388"/>
                    <a:gd name="T14" fmla="*/ 9 w 316"/>
                    <a:gd name="T15" fmla="*/ 17 h 388"/>
                    <a:gd name="T16" fmla="*/ 30 w 316"/>
                    <a:gd name="T17" fmla="*/ 19 h 388"/>
                    <a:gd name="T18" fmla="*/ 30 w 316"/>
                    <a:gd name="T19" fmla="*/ 15 h 388"/>
                    <a:gd name="T20" fmla="*/ 30 w 316"/>
                    <a:gd name="T21" fmla="*/ 13 h 388"/>
                    <a:gd name="T22" fmla="*/ 29 w 316"/>
                    <a:gd name="T23" fmla="*/ 12 h 388"/>
                    <a:gd name="T24" fmla="*/ 28 w 316"/>
                    <a:gd name="T25" fmla="*/ 10 h 388"/>
                    <a:gd name="T26" fmla="*/ 27 w 316"/>
                    <a:gd name="T27" fmla="*/ 9 h 388"/>
                    <a:gd name="T28" fmla="*/ 25 w 316"/>
                    <a:gd name="T29" fmla="*/ 7 h 388"/>
                    <a:gd name="T30" fmla="*/ 23 w 316"/>
                    <a:gd name="T31" fmla="*/ 7 h 388"/>
                    <a:gd name="T32" fmla="*/ 21 w 316"/>
                    <a:gd name="T33" fmla="*/ 7 h 388"/>
                    <a:gd name="T34" fmla="*/ 7 w 316"/>
                    <a:gd name="T35" fmla="*/ 25 h 388"/>
                    <a:gd name="T36" fmla="*/ 9 w 316"/>
                    <a:gd name="T37" fmla="*/ 29 h 388"/>
                    <a:gd name="T38" fmla="*/ 10 w 316"/>
                    <a:gd name="T39" fmla="*/ 33 h 388"/>
                    <a:gd name="T40" fmla="*/ 11 w 316"/>
                    <a:gd name="T41" fmla="*/ 36 h 388"/>
                    <a:gd name="T42" fmla="*/ 13 w 316"/>
                    <a:gd name="T43" fmla="*/ 38 h 388"/>
                    <a:gd name="T44" fmla="*/ 15 w 316"/>
                    <a:gd name="T45" fmla="*/ 40 h 388"/>
                    <a:gd name="T46" fmla="*/ 19 w 316"/>
                    <a:gd name="T47" fmla="*/ 42 h 388"/>
                    <a:gd name="T48" fmla="*/ 21 w 316"/>
                    <a:gd name="T49" fmla="*/ 42 h 388"/>
                    <a:gd name="T50" fmla="*/ 24 w 316"/>
                    <a:gd name="T51" fmla="*/ 42 h 388"/>
                    <a:gd name="T52" fmla="*/ 27 w 316"/>
                    <a:gd name="T53" fmla="*/ 42 h 388"/>
                    <a:gd name="T54" fmla="*/ 30 w 316"/>
                    <a:gd name="T55" fmla="*/ 41 h 388"/>
                    <a:gd name="T56" fmla="*/ 34 w 316"/>
                    <a:gd name="T57" fmla="*/ 39 h 388"/>
                    <a:gd name="T58" fmla="*/ 39 w 316"/>
                    <a:gd name="T59" fmla="*/ 44 h 388"/>
                    <a:gd name="T60" fmla="*/ 34 w 316"/>
                    <a:gd name="T61" fmla="*/ 46 h 388"/>
                    <a:gd name="T62" fmla="*/ 29 w 316"/>
                    <a:gd name="T63" fmla="*/ 48 h 388"/>
                    <a:gd name="T64" fmla="*/ 25 w 316"/>
                    <a:gd name="T65" fmla="*/ 49 h 388"/>
                    <a:gd name="T66" fmla="*/ 21 w 316"/>
                    <a:gd name="T67" fmla="*/ 49 h 388"/>
                    <a:gd name="T68" fmla="*/ 17 w 316"/>
                    <a:gd name="T69" fmla="*/ 49 h 388"/>
                    <a:gd name="T70" fmla="*/ 12 w 316"/>
                    <a:gd name="T71" fmla="*/ 47 h 388"/>
                    <a:gd name="T72" fmla="*/ 9 w 316"/>
                    <a:gd name="T73" fmla="*/ 45 h 388"/>
                    <a:gd name="T74" fmla="*/ 5 w 316"/>
                    <a:gd name="T75" fmla="*/ 42 h 388"/>
                    <a:gd name="T76" fmla="*/ 3 w 316"/>
                    <a:gd name="T77" fmla="*/ 39 h 388"/>
                    <a:gd name="T78" fmla="*/ 1 w 316"/>
                    <a:gd name="T79" fmla="*/ 35 h 388"/>
                    <a:gd name="T80" fmla="*/ 1 w 316"/>
                    <a:gd name="T81" fmla="*/ 29 h 388"/>
                    <a:gd name="T82" fmla="*/ 0 w 316"/>
                    <a:gd name="T83" fmla="*/ 24 h 388"/>
                    <a:gd name="T84" fmla="*/ 1 w 316"/>
                    <a:gd name="T85" fmla="*/ 19 h 388"/>
                    <a:gd name="T86" fmla="*/ 1 w 316"/>
                    <a:gd name="T87" fmla="*/ 14 h 388"/>
                    <a:gd name="T88" fmla="*/ 3 w 316"/>
                    <a:gd name="T89" fmla="*/ 11 h 388"/>
                    <a:gd name="T90" fmla="*/ 5 w 316"/>
                    <a:gd name="T91" fmla="*/ 6 h 388"/>
                    <a:gd name="T92" fmla="*/ 10 w 316"/>
                    <a:gd name="T93" fmla="*/ 3 h 388"/>
                    <a:gd name="T94" fmla="*/ 12 w 316"/>
                    <a:gd name="T95" fmla="*/ 2 h 388"/>
                    <a:gd name="T96" fmla="*/ 17 w 316"/>
                    <a:gd name="T97" fmla="*/ 1 h 388"/>
                    <a:gd name="T98" fmla="*/ 21 w 316"/>
                    <a:gd name="T99" fmla="*/ 0 h 388"/>
                    <a:gd name="T100" fmla="*/ 25 w 316"/>
                    <a:gd name="T101" fmla="*/ 1 h 388"/>
                    <a:gd name="T102" fmla="*/ 29 w 316"/>
                    <a:gd name="T103" fmla="*/ 2 h 388"/>
                    <a:gd name="T104" fmla="*/ 33 w 316"/>
                    <a:gd name="T105" fmla="*/ 3 h 388"/>
                    <a:gd name="T106" fmla="*/ 35 w 316"/>
                    <a:gd name="T107" fmla="*/ 6 h 388"/>
                    <a:gd name="T108" fmla="*/ 37 w 316"/>
                    <a:gd name="T109" fmla="*/ 9 h 388"/>
                    <a:gd name="T110" fmla="*/ 39 w 316"/>
                    <a:gd name="T111" fmla="*/ 12 h 388"/>
                    <a:gd name="T112" fmla="*/ 40 w 316"/>
                    <a:gd name="T113" fmla="*/ 15 h 388"/>
                    <a:gd name="T114" fmla="*/ 40 w 316"/>
                    <a:gd name="T115" fmla="*/ 20 h 388"/>
                    <a:gd name="T116" fmla="*/ 7 w 316"/>
                    <a:gd name="T117" fmla="*/ 24 h 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6"/>
                    <a:gd name="T178" fmla="*/ 0 h 388"/>
                    <a:gd name="T179" fmla="*/ 316 w 316"/>
                    <a:gd name="T180" fmla="*/ 388 h 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6" h="388">
                      <a:moveTo>
                        <a:pt x="170" y="57"/>
                      </a:moveTo>
                      <a:lnTo>
                        <a:pt x="161" y="58"/>
                      </a:lnTo>
                      <a:lnTo>
                        <a:pt x="152" y="60"/>
                      </a:lnTo>
                      <a:lnTo>
                        <a:pt x="144" y="61"/>
                      </a:lnTo>
                      <a:lnTo>
                        <a:pt x="136" y="63"/>
                      </a:lnTo>
                      <a:lnTo>
                        <a:pt x="127" y="66"/>
                      </a:lnTo>
                      <a:lnTo>
                        <a:pt x="120" y="70"/>
                      </a:lnTo>
                      <a:lnTo>
                        <a:pt x="112" y="75"/>
                      </a:lnTo>
                      <a:lnTo>
                        <a:pt x="106" y="80"/>
                      </a:lnTo>
                      <a:lnTo>
                        <a:pt x="100" y="85"/>
                      </a:lnTo>
                      <a:lnTo>
                        <a:pt x="93" y="92"/>
                      </a:lnTo>
                      <a:lnTo>
                        <a:pt x="88" y="99"/>
                      </a:lnTo>
                      <a:lnTo>
                        <a:pt x="84" y="107"/>
                      </a:lnTo>
                      <a:lnTo>
                        <a:pt x="78" y="115"/>
                      </a:lnTo>
                      <a:lnTo>
                        <a:pt x="74" y="125"/>
                      </a:lnTo>
                      <a:lnTo>
                        <a:pt x="71" y="135"/>
                      </a:lnTo>
                      <a:lnTo>
                        <a:pt x="67" y="145"/>
                      </a:lnTo>
                      <a:lnTo>
                        <a:pt x="247" y="145"/>
                      </a:lnTo>
                      <a:lnTo>
                        <a:pt x="247" y="135"/>
                      </a:lnTo>
                      <a:lnTo>
                        <a:pt x="246" y="125"/>
                      </a:lnTo>
                      <a:lnTo>
                        <a:pt x="244" y="115"/>
                      </a:lnTo>
                      <a:lnTo>
                        <a:pt x="242" y="107"/>
                      </a:lnTo>
                      <a:lnTo>
                        <a:pt x="240" y="99"/>
                      </a:lnTo>
                      <a:lnTo>
                        <a:pt x="236" y="92"/>
                      </a:lnTo>
                      <a:lnTo>
                        <a:pt x="231" y="85"/>
                      </a:lnTo>
                      <a:lnTo>
                        <a:pt x="227" y="80"/>
                      </a:lnTo>
                      <a:lnTo>
                        <a:pt x="222" y="75"/>
                      </a:lnTo>
                      <a:lnTo>
                        <a:pt x="216" y="70"/>
                      </a:lnTo>
                      <a:lnTo>
                        <a:pt x="210" y="66"/>
                      </a:lnTo>
                      <a:lnTo>
                        <a:pt x="202" y="63"/>
                      </a:lnTo>
                      <a:lnTo>
                        <a:pt x="195" y="61"/>
                      </a:lnTo>
                      <a:lnTo>
                        <a:pt x="187" y="60"/>
                      </a:lnTo>
                      <a:lnTo>
                        <a:pt x="179" y="58"/>
                      </a:lnTo>
                      <a:lnTo>
                        <a:pt x="170" y="57"/>
                      </a:lnTo>
                      <a:close/>
                      <a:moveTo>
                        <a:pt x="63" y="189"/>
                      </a:moveTo>
                      <a:lnTo>
                        <a:pt x="63" y="205"/>
                      </a:lnTo>
                      <a:lnTo>
                        <a:pt x="65" y="220"/>
                      </a:lnTo>
                      <a:lnTo>
                        <a:pt x="67" y="235"/>
                      </a:lnTo>
                      <a:lnTo>
                        <a:pt x="72" y="249"/>
                      </a:lnTo>
                      <a:lnTo>
                        <a:pt x="76" y="262"/>
                      </a:lnTo>
                      <a:lnTo>
                        <a:pt x="82" y="274"/>
                      </a:lnTo>
                      <a:lnTo>
                        <a:pt x="89" y="285"/>
                      </a:lnTo>
                      <a:lnTo>
                        <a:pt x="96" y="295"/>
                      </a:lnTo>
                      <a:lnTo>
                        <a:pt x="105" y="304"/>
                      </a:lnTo>
                      <a:lnTo>
                        <a:pt x="114" y="312"/>
                      </a:lnTo>
                      <a:lnTo>
                        <a:pt x="124" y="319"/>
                      </a:lnTo>
                      <a:lnTo>
                        <a:pt x="135" y="324"/>
                      </a:lnTo>
                      <a:lnTo>
                        <a:pt x="146" y="330"/>
                      </a:lnTo>
                      <a:lnTo>
                        <a:pt x="159" y="333"/>
                      </a:lnTo>
                      <a:lnTo>
                        <a:pt x="171" y="335"/>
                      </a:lnTo>
                      <a:lnTo>
                        <a:pt x="184" y="335"/>
                      </a:lnTo>
                      <a:lnTo>
                        <a:pt x="197" y="335"/>
                      </a:lnTo>
                      <a:lnTo>
                        <a:pt x="209" y="333"/>
                      </a:lnTo>
                      <a:lnTo>
                        <a:pt x="220" y="331"/>
                      </a:lnTo>
                      <a:lnTo>
                        <a:pt x="231" y="326"/>
                      </a:lnTo>
                      <a:lnTo>
                        <a:pt x="243" y="321"/>
                      </a:lnTo>
                      <a:lnTo>
                        <a:pt x="255" y="315"/>
                      </a:lnTo>
                      <a:lnTo>
                        <a:pt x="268" y="306"/>
                      </a:lnTo>
                      <a:lnTo>
                        <a:pt x="282" y="296"/>
                      </a:lnTo>
                      <a:lnTo>
                        <a:pt x="306" y="345"/>
                      </a:lnTo>
                      <a:lnTo>
                        <a:pt x="287" y="356"/>
                      </a:lnTo>
                      <a:lnTo>
                        <a:pt x="269" y="366"/>
                      </a:lnTo>
                      <a:lnTo>
                        <a:pt x="253" y="373"/>
                      </a:lnTo>
                      <a:lnTo>
                        <a:pt x="237" y="380"/>
                      </a:lnTo>
                      <a:lnTo>
                        <a:pt x="221" y="384"/>
                      </a:lnTo>
                      <a:lnTo>
                        <a:pt x="205" y="386"/>
                      </a:lnTo>
                      <a:lnTo>
                        <a:pt x="187" y="388"/>
                      </a:lnTo>
                      <a:lnTo>
                        <a:pt x="170" y="388"/>
                      </a:lnTo>
                      <a:lnTo>
                        <a:pt x="151" y="387"/>
                      </a:lnTo>
                      <a:lnTo>
                        <a:pt x="133" y="385"/>
                      </a:lnTo>
                      <a:lnTo>
                        <a:pt x="117" y="381"/>
                      </a:lnTo>
                      <a:lnTo>
                        <a:pt x="101" y="375"/>
                      </a:lnTo>
                      <a:lnTo>
                        <a:pt x="86" y="367"/>
                      </a:lnTo>
                      <a:lnTo>
                        <a:pt x="71" y="357"/>
                      </a:lnTo>
                      <a:lnTo>
                        <a:pt x="58" y="347"/>
                      </a:lnTo>
                      <a:lnTo>
                        <a:pt x="46" y="335"/>
                      </a:lnTo>
                      <a:lnTo>
                        <a:pt x="36" y="322"/>
                      </a:lnTo>
                      <a:lnTo>
                        <a:pt x="27" y="307"/>
                      </a:lnTo>
                      <a:lnTo>
                        <a:pt x="18" y="291"/>
                      </a:lnTo>
                      <a:lnTo>
                        <a:pt x="12" y="274"/>
                      </a:lnTo>
                      <a:lnTo>
                        <a:pt x="6" y="256"/>
                      </a:lnTo>
                      <a:lnTo>
                        <a:pt x="3" y="236"/>
                      </a:lnTo>
                      <a:lnTo>
                        <a:pt x="0" y="215"/>
                      </a:lnTo>
                      <a:lnTo>
                        <a:pt x="0" y="193"/>
                      </a:lnTo>
                      <a:lnTo>
                        <a:pt x="0" y="172"/>
                      </a:lnTo>
                      <a:lnTo>
                        <a:pt x="3" y="152"/>
                      </a:lnTo>
                      <a:lnTo>
                        <a:pt x="6" y="132"/>
                      </a:lnTo>
                      <a:lnTo>
                        <a:pt x="12" y="114"/>
                      </a:lnTo>
                      <a:lnTo>
                        <a:pt x="18" y="97"/>
                      </a:lnTo>
                      <a:lnTo>
                        <a:pt x="27" y="81"/>
                      </a:lnTo>
                      <a:lnTo>
                        <a:pt x="36" y="66"/>
                      </a:lnTo>
                      <a:lnTo>
                        <a:pt x="47" y="53"/>
                      </a:lnTo>
                      <a:lnTo>
                        <a:pt x="59" y="41"/>
                      </a:lnTo>
                      <a:lnTo>
                        <a:pt x="73" y="31"/>
                      </a:lnTo>
                      <a:lnTo>
                        <a:pt x="87" y="21"/>
                      </a:lnTo>
                      <a:lnTo>
                        <a:pt x="103" y="13"/>
                      </a:lnTo>
                      <a:lnTo>
                        <a:pt x="119" y="7"/>
                      </a:lnTo>
                      <a:lnTo>
                        <a:pt x="136" y="3"/>
                      </a:lnTo>
                      <a:lnTo>
                        <a:pt x="155" y="1"/>
                      </a:lnTo>
                      <a:lnTo>
                        <a:pt x="175" y="0"/>
                      </a:lnTo>
                      <a:lnTo>
                        <a:pt x="191" y="1"/>
                      </a:lnTo>
                      <a:lnTo>
                        <a:pt x="206" y="3"/>
                      </a:lnTo>
                      <a:lnTo>
                        <a:pt x="221" y="6"/>
                      </a:lnTo>
                      <a:lnTo>
                        <a:pt x="233" y="10"/>
                      </a:lnTo>
                      <a:lnTo>
                        <a:pt x="246" y="17"/>
                      </a:lnTo>
                      <a:lnTo>
                        <a:pt x="258" y="24"/>
                      </a:lnTo>
                      <a:lnTo>
                        <a:pt x="269" y="33"/>
                      </a:lnTo>
                      <a:lnTo>
                        <a:pt x="278" y="42"/>
                      </a:lnTo>
                      <a:lnTo>
                        <a:pt x="287" y="53"/>
                      </a:lnTo>
                      <a:lnTo>
                        <a:pt x="295" y="65"/>
                      </a:lnTo>
                      <a:lnTo>
                        <a:pt x="301" y="78"/>
                      </a:lnTo>
                      <a:lnTo>
                        <a:pt x="306" y="92"/>
                      </a:lnTo>
                      <a:lnTo>
                        <a:pt x="311" y="107"/>
                      </a:lnTo>
                      <a:lnTo>
                        <a:pt x="314" y="122"/>
                      </a:lnTo>
                      <a:lnTo>
                        <a:pt x="315" y="138"/>
                      </a:lnTo>
                      <a:lnTo>
                        <a:pt x="316" y="155"/>
                      </a:lnTo>
                      <a:lnTo>
                        <a:pt x="316" y="189"/>
                      </a:lnTo>
                      <a:lnTo>
                        <a:pt x="63" y="18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56" name="Freeform 141"/>
                <p:cNvSpPr>
                  <a:spLocks/>
                </p:cNvSpPr>
                <p:nvPr/>
              </p:nvSpPr>
              <p:spPr bwMode="auto">
                <a:xfrm>
                  <a:off x="9325" y="6040"/>
                  <a:ext cx="151" cy="189"/>
                </a:xfrm>
                <a:custGeom>
                  <a:avLst/>
                  <a:gdLst>
                    <a:gd name="T0" fmla="*/ 30 w 302"/>
                    <a:gd name="T1" fmla="*/ 47 h 379"/>
                    <a:gd name="T2" fmla="*/ 30 w 302"/>
                    <a:gd name="T3" fmla="*/ 14 h 379"/>
                    <a:gd name="T4" fmla="*/ 30 w 302"/>
                    <a:gd name="T5" fmla="*/ 12 h 379"/>
                    <a:gd name="T6" fmla="*/ 30 w 302"/>
                    <a:gd name="T7" fmla="*/ 11 h 379"/>
                    <a:gd name="T8" fmla="*/ 30 w 302"/>
                    <a:gd name="T9" fmla="*/ 10 h 379"/>
                    <a:gd name="T10" fmla="*/ 29 w 302"/>
                    <a:gd name="T11" fmla="*/ 9 h 379"/>
                    <a:gd name="T12" fmla="*/ 29 w 302"/>
                    <a:gd name="T13" fmla="*/ 9 h 379"/>
                    <a:gd name="T14" fmla="*/ 29 w 302"/>
                    <a:gd name="T15" fmla="*/ 8 h 379"/>
                    <a:gd name="T16" fmla="*/ 28 w 302"/>
                    <a:gd name="T17" fmla="*/ 8 h 379"/>
                    <a:gd name="T18" fmla="*/ 28 w 302"/>
                    <a:gd name="T19" fmla="*/ 7 h 379"/>
                    <a:gd name="T20" fmla="*/ 27 w 302"/>
                    <a:gd name="T21" fmla="*/ 7 h 379"/>
                    <a:gd name="T22" fmla="*/ 26 w 302"/>
                    <a:gd name="T23" fmla="*/ 7 h 379"/>
                    <a:gd name="T24" fmla="*/ 25 w 302"/>
                    <a:gd name="T25" fmla="*/ 7 h 379"/>
                    <a:gd name="T26" fmla="*/ 24 w 302"/>
                    <a:gd name="T27" fmla="*/ 7 h 379"/>
                    <a:gd name="T28" fmla="*/ 24 w 302"/>
                    <a:gd name="T29" fmla="*/ 7 h 379"/>
                    <a:gd name="T30" fmla="*/ 23 w 302"/>
                    <a:gd name="T31" fmla="*/ 7 h 379"/>
                    <a:gd name="T32" fmla="*/ 22 w 302"/>
                    <a:gd name="T33" fmla="*/ 7 h 379"/>
                    <a:gd name="T34" fmla="*/ 21 w 302"/>
                    <a:gd name="T35" fmla="*/ 7 h 379"/>
                    <a:gd name="T36" fmla="*/ 20 w 302"/>
                    <a:gd name="T37" fmla="*/ 8 h 379"/>
                    <a:gd name="T38" fmla="*/ 19 w 302"/>
                    <a:gd name="T39" fmla="*/ 8 h 379"/>
                    <a:gd name="T40" fmla="*/ 19 w 302"/>
                    <a:gd name="T41" fmla="*/ 9 h 379"/>
                    <a:gd name="T42" fmla="*/ 18 w 302"/>
                    <a:gd name="T43" fmla="*/ 9 h 379"/>
                    <a:gd name="T44" fmla="*/ 15 w 302"/>
                    <a:gd name="T45" fmla="*/ 11 h 379"/>
                    <a:gd name="T46" fmla="*/ 12 w 302"/>
                    <a:gd name="T47" fmla="*/ 13 h 379"/>
                    <a:gd name="T48" fmla="*/ 10 w 302"/>
                    <a:gd name="T49" fmla="*/ 16 h 379"/>
                    <a:gd name="T50" fmla="*/ 7 w 302"/>
                    <a:gd name="T51" fmla="*/ 19 h 379"/>
                    <a:gd name="T52" fmla="*/ 7 w 302"/>
                    <a:gd name="T53" fmla="*/ 47 h 379"/>
                    <a:gd name="T54" fmla="*/ 0 w 302"/>
                    <a:gd name="T55" fmla="*/ 47 h 379"/>
                    <a:gd name="T56" fmla="*/ 0 w 302"/>
                    <a:gd name="T57" fmla="*/ 1 h 379"/>
                    <a:gd name="T58" fmla="*/ 7 w 302"/>
                    <a:gd name="T59" fmla="*/ 1 h 379"/>
                    <a:gd name="T60" fmla="*/ 7 w 302"/>
                    <a:gd name="T61" fmla="*/ 10 h 379"/>
                    <a:gd name="T62" fmla="*/ 9 w 302"/>
                    <a:gd name="T63" fmla="*/ 8 h 379"/>
                    <a:gd name="T64" fmla="*/ 10 w 302"/>
                    <a:gd name="T65" fmla="*/ 7 h 379"/>
                    <a:gd name="T66" fmla="*/ 12 w 302"/>
                    <a:gd name="T67" fmla="*/ 6 h 379"/>
                    <a:gd name="T68" fmla="*/ 13 w 302"/>
                    <a:gd name="T69" fmla="*/ 4 h 379"/>
                    <a:gd name="T70" fmla="*/ 14 w 302"/>
                    <a:gd name="T71" fmla="*/ 3 h 379"/>
                    <a:gd name="T72" fmla="*/ 17 w 302"/>
                    <a:gd name="T73" fmla="*/ 2 h 379"/>
                    <a:gd name="T74" fmla="*/ 18 w 302"/>
                    <a:gd name="T75" fmla="*/ 2 h 379"/>
                    <a:gd name="T76" fmla="*/ 19 w 302"/>
                    <a:gd name="T77" fmla="*/ 1 h 379"/>
                    <a:gd name="T78" fmla="*/ 21 w 302"/>
                    <a:gd name="T79" fmla="*/ 0 h 379"/>
                    <a:gd name="T80" fmla="*/ 22 w 302"/>
                    <a:gd name="T81" fmla="*/ 0 h 379"/>
                    <a:gd name="T82" fmla="*/ 24 w 302"/>
                    <a:gd name="T83" fmla="*/ 0 h 379"/>
                    <a:gd name="T84" fmla="*/ 26 w 302"/>
                    <a:gd name="T85" fmla="*/ 0 h 379"/>
                    <a:gd name="T86" fmla="*/ 27 w 302"/>
                    <a:gd name="T87" fmla="*/ 0 h 379"/>
                    <a:gd name="T88" fmla="*/ 28 w 302"/>
                    <a:gd name="T89" fmla="*/ 0 h 379"/>
                    <a:gd name="T90" fmla="*/ 30 w 302"/>
                    <a:gd name="T91" fmla="*/ 0 h 379"/>
                    <a:gd name="T92" fmla="*/ 31 w 302"/>
                    <a:gd name="T93" fmla="*/ 0 h 379"/>
                    <a:gd name="T94" fmla="*/ 33 w 302"/>
                    <a:gd name="T95" fmla="*/ 1 h 379"/>
                    <a:gd name="T96" fmla="*/ 34 w 302"/>
                    <a:gd name="T97" fmla="*/ 1 h 379"/>
                    <a:gd name="T98" fmla="*/ 35 w 302"/>
                    <a:gd name="T99" fmla="*/ 2 h 379"/>
                    <a:gd name="T100" fmla="*/ 35 w 302"/>
                    <a:gd name="T101" fmla="*/ 3 h 379"/>
                    <a:gd name="T102" fmla="*/ 36 w 302"/>
                    <a:gd name="T103" fmla="*/ 4 h 379"/>
                    <a:gd name="T104" fmla="*/ 37 w 302"/>
                    <a:gd name="T105" fmla="*/ 4 h 379"/>
                    <a:gd name="T106" fmla="*/ 37 w 302"/>
                    <a:gd name="T107" fmla="*/ 6 h 379"/>
                    <a:gd name="T108" fmla="*/ 37 w 302"/>
                    <a:gd name="T109" fmla="*/ 7 h 379"/>
                    <a:gd name="T110" fmla="*/ 38 w 302"/>
                    <a:gd name="T111" fmla="*/ 8 h 379"/>
                    <a:gd name="T112" fmla="*/ 38 w 302"/>
                    <a:gd name="T113" fmla="*/ 9 h 379"/>
                    <a:gd name="T114" fmla="*/ 38 w 302"/>
                    <a:gd name="T115" fmla="*/ 11 h 379"/>
                    <a:gd name="T116" fmla="*/ 38 w 302"/>
                    <a:gd name="T117" fmla="*/ 12 h 379"/>
                    <a:gd name="T118" fmla="*/ 38 w 302"/>
                    <a:gd name="T119" fmla="*/ 47 h 379"/>
                    <a:gd name="T120" fmla="*/ 30 w 302"/>
                    <a:gd name="T121" fmla="*/ 47 h 3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2"/>
                    <a:gd name="T184" fmla="*/ 0 h 379"/>
                    <a:gd name="T185" fmla="*/ 302 w 302"/>
                    <a:gd name="T186" fmla="*/ 379 h 3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2" h="379">
                      <a:moveTo>
                        <a:pt x="243" y="379"/>
                      </a:moveTo>
                      <a:lnTo>
                        <a:pt x="243" y="116"/>
                      </a:lnTo>
                      <a:lnTo>
                        <a:pt x="243" y="101"/>
                      </a:lnTo>
                      <a:lnTo>
                        <a:pt x="243" y="92"/>
                      </a:lnTo>
                      <a:lnTo>
                        <a:pt x="241" y="84"/>
                      </a:lnTo>
                      <a:lnTo>
                        <a:pt x="239" y="77"/>
                      </a:lnTo>
                      <a:lnTo>
                        <a:pt x="236" y="72"/>
                      </a:lnTo>
                      <a:lnTo>
                        <a:pt x="233" y="68"/>
                      </a:lnTo>
                      <a:lnTo>
                        <a:pt x="229" y="65"/>
                      </a:lnTo>
                      <a:lnTo>
                        <a:pt x="225" y="62"/>
                      </a:lnTo>
                      <a:lnTo>
                        <a:pt x="219" y="61"/>
                      </a:lnTo>
                      <a:lnTo>
                        <a:pt x="213" y="58"/>
                      </a:lnTo>
                      <a:lnTo>
                        <a:pt x="206" y="58"/>
                      </a:lnTo>
                      <a:lnTo>
                        <a:pt x="199" y="57"/>
                      </a:lnTo>
                      <a:lnTo>
                        <a:pt x="192" y="58"/>
                      </a:lnTo>
                      <a:lnTo>
                        <a:pt x="185" y="58"/>
                      </a:lnTo>
                      <a:lnTo>
                        <a:pt x="177" y="61"/>
                      </a:lnTo>
                      <a:lnTo>
                        <a:pt x="170" y="63"/>
                      </a:lnTo>
                      <a:lnTo>
                        <a:pt x="162" y="66"/>
                      </a:lnTo>
                      <a:lnTo>
                        <a:pt x="154" y="69"/>
                      </a:lnTo>
                      <a:lnTo>
                        <a:pt x="146" y="73"/>
                      </a:lnTo>
                      <a:lnTo>
                        <a:pt x="138" y="79"/>
                      </a:lnTo>
                      <a:lnTo>
                        <a:pt x="121" y="92"/>
                      </a:lnTo>
                      <a:lnTo>
                        <a:pt x="101" y="109"/>
                      </a:lnTo>
                      <a:lnTo>
                        <a:pt x="81" y="130"/>
                      </a:lnTo>
                      <a:lnTo>
                        <a:pt x="59" y="155"/>
                      </a:lnTo>
                      <a:lnTo>
                        <a:pt x="59" y="379"/>
                      </a:lnTo>
                      <a:lnTo>
                        <a:pt x="0" y="379"/>
                      </a:lnTo>
                      <a:lnTo>
                        <a:pt x="0" y="9"/>
                      </a:lnTo>
                      <a:lnTo>
                        <a:pt x="59" y="9"/>
                      </a:lnTo>
                      <a:lnTo>
                        <a:pt x="59" y="87"/>
                      </a:lnTo>
                      <a:lnTo>
                        <a:pt x="74" y="69"/>
                      </a:lnTo>
                      <a:lnTo>
                        <a:pt x="86" y="57"/>
                      </a:lnTo>
                      <a:lnTo>
                        <a:pt x="96" y="48"/>
                      </a:lnTo>
                      <a:lnTo>
                        <a:pt x="107" y="38"/>
                      </a:lnTo>
                      <a:lnTo>
                        <a:pt x="119" y="30"/>
                      </a:lnTo>
                      <a:lnTo>
                        <a:pt x="130" y="22"/>
                      </a:lnTo>
                      <a:lnTo>
                        <a:pt x="143" y="16"/>
                      </a:lnTo>
                      <a:lnTo>
                        <a:pt x="156" y="9"/>
                      </a:lnTo>
                      <a:lnTo>
                        <a:pt x="169" y="5"/>
                      </a:lnTo>
                      <a:lnTo>
                        <a:pt x="183" y="2"/>
                      </a:lnTo>
                      <a:lnTo>
                        <a:pt x="196" y="0"/>
                      </a:lnTo>
                      <a:lnTo>
                        <a:pt x="209" y="0"/>
                      </a:lnTo>
                      <a:lnTo>
                        <a:pt x="220" y="0"/>
                      </a:lnTo>
                      <a:lnTo>
                        <a:pt x="231" y="1"/>
                      </a:lnTo>
                      <a:lnTo>
                        <a:pt x="241" y="3"/>
                      </a:lnTo>
                      <a:lnTo>
                        <a:pt x="250" y="6"/>
                      </a:lnTo>
                      <a:lnTo>
                        <a:pt x="259" y="9"/>
                      </a:lnTo>
                      <a:lnTo>
                        <a:pt x="266" y="13"/>
                      </a:lnTo>
                      <a:lnTo>
                        <a:pt x="273" y="19"/>
                      </a:lnTo>
                      <a:lnTo>
                        <a:pt x="279" y="25"/>
                      </a:lnTo>
                      <a:lnTo>
                        <a:pt x="285" y="32"/>
                      </a:lnTo>
                      <a:lnTo>
                        <a:pt x="289" y="39"/>
                      </a:lnTo>
                      <a:lnTo>
                        <a:pt x="293" y="48"/>
                      </a:lnTo>
                      <a:lnTo>
                        <a:pt x="296" y="56"/>
                      </a:lnTo>
                      <a:lnTo>
                        <a:pt x="299" y="67"/>
                      </a:lnTo>
                      <a:lnTo>
                        <a:pt x="300" y="78"/>
                      </a:lnTo>
                      <a:lnTo>
                        <a:pt x="301" y="90"/>
                      </a:lnTo>
                      <a:lnTo>
                        <a:pt x="302" y="101"/>
                      </a:lnTo>
                      <a:lnTo>
                        <a:pt x="302" y="379"/>
                      </a:lnTo>
                      <a:lnTo>
                        <a:pt x="243" y="37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57" name="Freeform 142"/>
                <p:cNvSpPr>
                  <a:spLocks/>
                </p:cNvSpPr>
                <p:nvPr/>
              </p:nvSpPr>
              <p:spPr bwMode="auto">
                <a:xfrm>
                  <a:off x="9517" y="5991"/>
                  <a:ext cx="112" cy="243"/>
                </a:xfrm>
                <a:custGeom>
                  <a:avLst/>
                  <a:gdLst>
                    <a:gd name="T0" fmla="*/ 17 w 224"/>
                    <a:gd name="T1" fmla="*/ 61 h 486"/>
                    <a:gd name="T2" fmla="*/ 15 w 224"/>
                    <a:gd name="T3" fmla="*/ 61 h 486"/>
                    <a:gd name="T4" fmla="*/ 14 w 224"/>
                    <a:gd name="T5" fmla="*/ 61 h 486"/>
                    <a:gd name="T6" fmla="*/ 14 w 224"/>
                    <a:gd name="T7" fmla="*/ 61 h 486"/>
                    <a:gd name="T8" fmla="*/ 13 w 224"/>
                    <a:gd name="T9" fmla="*/ 60 h 486"/>
                    <a:gd name="T10" fmla="*/ 12 w 224"/>
                    <a:gd name="T11" fmla="*/ 60 h 486"/>
                    <a:gd name="T12" fmla="*/ 12 w 224"/>
                    <a:gd name="T13" fmla="*/ 60 h 486"/>
                    <a:gd name="T14" fmla="*/ 11 w 224"/>
                    <a:gd name="T15" fmla="*/ 59 h 486"/>
                    <a:gd name="T16" fmla="*/ 10 w 224"/>
                    <a:gd name="T17" fmla="*/ 58 h 486"/>
                    <a:gd name="T18" fmla="*/ 10 w 224"/>
                    <a:gd name="T19" fmla="*/ 58 h 486"/>
                    <a:gd name="T20" fmla="*/ 9 w 224"/>
                    <a:gd name="T21" fmla="*/ 57 h 486"/>
                    <a:gd name="T22" fmla="*/ 9 w 224"/>
                    <a:gd name="T23" fmla="*/ 56 h 486"/>
                    <a:gd name="T24" fmla="*/ 7 w 224"/>
                    <a:gd name="T25" fmla="*/ 55 h 486"/>
                    <a:gd name="T26" fmla="*/ 7 w 224"/>
                    <a:gd name="T27" fmla="*/ 54 h 486"/>
                    <a:gd name="T28" fmla="*/ 7 w 224"/>
                    <a:gd name="T29" fmla="*/ 53 h 486"/>
                    <a:gd name="T30" fmla="*/ 7 w 224"/>
                    <a:gd name="T31" fmla="*/ 52 h 486"/>
                    <a:gd name="T32" fmla="*/ 7 w 224"/>
                    <a:gd name="T33" fmla="*/ 51 h 486"/>
                    <a:gd name="T34" fmla="*/ 7 w 224"/>
                    <a:gd name="T35" fmla="*/ 21 h 486"/>
                    <a:gd name="T36" fmla="*/ 0 w 224"/>
                    <a:gd name="T37" fmla="*/ 21 h 486"/>
                    <a:gd name="T38" fmla="*/ 0 w 224"/>
                    <a:gd name="T39" fmla="*/ 15 h 486"/>
                    <a:gd name="T40" fmla="*/ 7 w 224"/>
                    <a:gd name="T41" fmla="*/ 14 h 486"/>
                    <a:gd name="T42" fmla="*/ 7 w 224"/>
                    <a:gd name="T43" fmla="*/ 0 h 486"/>
                    <a:gd name="T44" fmla="*/ 15 w 224"/>
                    <a:gd name="T45" fmla="*/ 0 h 486"/>
                    <a:gd name="T46" fmla="*/ 15 w 224"/>
                    <a:gd name="T47" fmla="*/ 14 h 486"/>
                    <a:gd name="T48" fmla="*/ 28 w 224"/>
                    <a:gd name="T49" fmla="*/ 14 h 486"/>
                    <a:gd name="T50" fmla="*/ 28 w 224"/>
                    <a:gd name="T51" fmla="*/ 21 h 486"/>
                    <a:gd name="T52" fmla="*/ 15 w 224"/>
                    <a:gd name="T53" fmla="*/ 21 h 486"/>
                    <a:gd name="T54" fmla="*/ 15 w 224"/>
                    <a:gd name="T55" fmla="*/ 47 h 486"/>
                    <a:gd name="T56" fmla="*/ 15 w 224"/>
                    <a:gd name="T57" fmla="*/ 49 h 486"/>
                    <a:gd name="T58" fmla="*/ 15 w 224"/>
                    <a:gd name="T59" fmla="*/ 50 h 486"/>
                    <a:gd name="T60" fmla="*/ 15 w 224"/>
                    <a:gd name="T61" fmla="*/ 51 h 486"/>
                    <a:gd name="T62" fmla="*/ 15 w 224"/>
                    <a:gd name="T63" fmla="*/ 52 h 486"/>
                    <a:gd name="T64" fmla="*/ 15 w 224"/>
                    <a:gd name="T65" fmla="*/ 52 h 486"/>
                    <a:gd name="T66" fmla="*/ 15 w 224"/>
                    <a:gd name="T67" fmla="*/ 53 h 486"/>
                    <a:gd name="T68" fmla="*/ 17 w 224"/>
                    <a:gd name="T69" fmla="*/ 53 h 486"/>
                    <a:gd name="T70" fmla="*/ 17 w 224"/>
                    <a:gd name="T71" fmla="*/ 53 h 486"/>
                    <a:gd name="T72" fmla="*/ 17 w 224"/>
                    <a:gd name="T73" fmla="*/ 54 h 486"/>
                    <a:gd name="T74" fmla="*/ 18 w 224"/>
                    <a:gd name="T75" fmla="*/ 54 h 486"/>
                    <a:gd name="T76" fmla="*/ 19 w 224"/>
                    <a:gd name="T77" fmla="*/ 54 h 486"/>
                    <a:gd name="T78" fmla="*/ 19 w 224"/>
                    <a:gd name="T79" fmla="*/ 54 h 486"/>
                    <a:gd name="T80" fmla="*/ 20 w 224"/>
                    <a:gd name="T81" fmla="*/ 54 h 486"/>
                    <a:gd name="T82" fmla="*/ 21 w 224"/>
                    <a:gd name="T83" fmla="*/ 53 h 486"/>
                    <a:gd name="T84" fmla="*/ 21 w 224"/>
                    <a:gd name="T85" fmla="*/ 53 h 486"/>
                    <a:gd name="T86" fmla="*/ 23 w 224"/>
                    <a:gd name="T87" fmla="*/ 52 h 486"/>
                    <a:gd name="T88" fmla="*/ 25 w 224"/>
                    <a:gd name="T89" fmla="*/ 50 h 486"/>
                    <a:gd name="T90" fmla="*/ 28 w 224"/>
                    <a:gd name="T91" fmla="*/ 56 h 486"/>
                    <a:gd name="T92" fmla="*/ 26 w 224"/>
                    <a:gd name="T93" fmla="*/ 57 h 486"/>
                    <a:gd name="T94" fmla="*/ 25 w 224"/>
                    <a:gd name="T95" fmla="*/ 58 h 486"/>
                    <a:gd name="T96" fmla="*/ 23 w 224"/>
                    <a:gd name="T97" fmla="*/ 59 h 486"/>
                    <a:gd name="T98" fmla="*/ 22 w 224"/>
                    <a:gd name="T99" fmla="*/ 60 h 486"/>
                    <a:gd name="T100" fmla="*/ 21 w 224"/>
                    <a:gd name="T101" fmla="*/ 61 h 486"/>
                    <a:gd name="T102" fmla="*/ 19 w 224"/>
                    <a:gd name="T103" fmla="*/ 61 h 486"/>
                    <a:gd name="T104" fmla="*/ 18 w 224"/>
                    <a:gd name="T105" fmla="*/ 61 h 486"/>
                    <a:gd name="T106" fmla="*/ 17 w 224"/>
                    <a:gd name="T107" fmla="*/ 61 h 4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4"/>
                    <a:gd name="T163" fmla="*/ 0 h 486"/>
                    <a:gd name="T164" fmla="*/ 224 w 224"/>
                    <a:gd name="T165" fmla="*/ 486 h 4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4" h="486">
                      <a:moveTo>
                        <a:pt x="131" y="486"/>
                      </a:moveTo>
                      <a:lnTo>
                        <a:pt x="123" y="486"/>
                      </a:lnTo>
                      <a:lnTo>
                        <a:pt x="116" y="485"/>
                      </a:lnTo>
                      <a:lnTo>
                        <a:pt x="108" y="483"/>
                      </a:lnTo>
                      <a:lnTo>
                        <a:pt x="102" y="480"/>
                      </a:lnTo>
                      <a:lnTo>
                        <a:pt x="96" y="477"/>
                      </a:lnTo>
                      <a:lnTo>
                        <a:pt x="89" y="474"/>
                      </a:lnTo>
                      <a:lnTo>
                        <a:pt x="84" y="468"/>
                      </a:lnTo>
                      <a:lnTo>
                        <a:pt x="78" y="463"/>
                      </a:lnTo>
                      <a:lnTo>
                        <a:pt x="74" y="458"/>
                      </a:lnTo>
                      <a:lnTo>
                        <a:pt x="70" y="451"/>
                      </a:lnTo>
                      <a:lnTo>
                        <a:pt x="67" y="445"/>
                      </a:lnTo>
                      <a:lnTo>
                        <a:pt x="63" y="437"/>
                      </a:lnTo>
                      <a:lnTo>
                        <a:pt x="61" y="430"/>
                      </a:lnTo>
                      <a:lnTo>
                        <a:pt x="60" y="421"/>
                      </a:lnTo>
                      <a:lnTo>
                        <a:pt x="59" y="413"/>
                      </a:lnTo>
                      <a:lnTo>
                        <a:pt x="58" y="404"/>
                      </a:lnTo>
                      <a:lnTo>
                        <a:pt x="58" y="161"/>
                      </a:lnTo>
                      <a:lnTo>
                        <a:pt x="0" y="161"/>
                      </a:lnTo>
                      <a:lnTo>
                        <a:pt x="0" y="126"/>
                      </a:lnTo>
                      <a:lnTo>
                        <a:pt x="58" y="107"/>
                      </a:lnTo>
                      <a:lnTo>
                        <a:pt x="58" y="0"/>
                      </a:lnTo>
                      <a:lnTo>
                        <a:pt x="121" y="0"/>
                      </a:lnTo>
                      <a:lnTo>
                        <a:pt x="121" y="107"/>
                      </a:lnTo>
                      <a:lnTo>
                        <a:pt x="219" y="107"/>
                      </a:lnTo>
                      <a:lnTo>
                        <a:pt x="219" y="161"/>
                      </a:lnTo>
                      <a:lnTo>
                        <a:pt x="121" y="161"/>
                      </a:lnTo>
                      <a:lnTo>
                        <a:pt x="121" y="370"/>
                      </a:lnTo>
                      <a:lnTo>
                        <a:pt x="121" y="385"/>
                      </a:lnTo>
                      <a:lnTo>
                        <a:pt x="121" y="400"/>
                      </a:lnTo>
                      <a:lnTo>
                        <a:pt x="121" y="408"/>
                      </a:lnTo>
                      <a:lnTo>
                        <a:pt x="122" y="413"/>
                      </a:lnTo>
                      <a:lnTo>
                        <a:pt x="123" y="416"/>
                      </a:lnTo>
                      <a:lnTo>
                        <a:pt x="125" y="419"/>
                      </a:lnTo>
                      <a:lnTo>
                        <a:pt x="129" y="422"/>
                      </a:lnTo>
                      <a:lnTo>
                        <a:pt x="132" y="424"/>
                      </a:lnTo>
                      <a:lnTo>
                        <a:pt x="136" y="426"/>
                      </a:lnTo>
                      <a:lnTo>
                        <a:pt x="140" y="428"/>
                      </a:lnTo>
                      <a:lnTo>
                        <a:pt x="146" y="429"/>
                      </a:lnTo>
                      <a:lnTo>
                        <a:pt x="151" y="428"/>
                      </a:lnTo>
                      <a:lnTo>
                        <a:pt x="157" y="426"/>
                      </a:lnTo>
                      <a:lnTo>
                        <a:pt x="162" y="424"/>
                      </a:lnTo>
                      <a:lnTo>
                        <a:pt x="167" y="421"/>
                      </a:lnTo>
                      <a:lnTo>
                        <a:pt x="181" y="411"/>
                      </a:lnTo>
                      <a:lnTo>
                        <a:pt x="199" y="399"/>
                      </a:lnTo>
                      <a:lnTo>
                        <a:pt x="224" y="443"/>
                      </a:lnTo>
                      <a:lnTo>
                        <a:pt x="208" y="454"/>
                      </a:lnTo>
                      <a:lnTo>
                        <a:pt x="195" y="464"/>
                      </a:lnTo>
                      <a:lnTo>
                        <a:pt x="183" y="471"/>
                      </a:lnTo>
                      <a:lnTo>
                        <a:pt x="173" y="478"/>
                      </a:lnTo>
                      <a:lnTo>
                        <a:pt x="162" y="482"/>
                      </a:lnTo>
                      <a:lnTo>
                        <a:pt x="152" y="484"/>
                      </a:lnTo>
                      <a:lnTo>
                        <a:pt x="142" y="486"/>
                      </a:lnTo>
                      <a:lnTo>
                        <a:pt x="131" y="486"/>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58" name="Freeform 143"/>
                <p:cNvSpPr>
                  <a:spLocks/>
                </p:cNvSpPr>
                <p:nvPr/>
              </p:nvSpPr>
              <p:spPr bwMode="auto">
                <a:xfrm>
                  <a:off x="9661" y="5957"/>
                  <a:ext cx="46" cy="100"/>
                </a:xfrm>
                <a:custGeom>
                  <a:avLst/>
                  <a:gdLst>
                    <a:gd name="T0" fmla="*/ 11 w 92"/>
                    <a:gd name="T1" fmla="*/ 11 h 201"/>
                    <a:gd name="T2" fmla="*/ 11 w 92"/>
                    <a:gd name="T3" fmla="*/ 13 h 201"/>
                    <a:gd name="T4" fmla="*/ 9 w 92"/>
                    <a:gd name="T5" fmla="*/ 16 h 201"/>
                    <a:gd name="T6" fmla="*/ 7 w 92"/>
                    <a:gd name="T7" fmla="*/ 19 h 201"/>
                    <a:gd name="T8" fmla="*/ 6 w 92"/>
                    <a:gd name="T9" fmla="*/ 22 h 201"/>
                    <a:gd name="T10" fmla="*/ 5 w 92"/>
                    <a:gd name="T11" fmla="*/ 25 h 201"/>
                    <a:gd name="T12" fmla="*/ 0 w 92"/>
                    <a:gd name="T13" fmla="*/ 25 h 201"/>
                    <a:gd name="T14" fmla="*/ 1 w 92"/>
                    <a:gd name="T15" fmla="*/ 23 h 201"/>
                    <a:gd name="T16" fmla="*/ 1 w 92"/>
                    <a:gd name="T17" fmla="*/ 22 h 201"/>
                    <a:gd name="T18" fmla="*/ 1 w 92"/>
                    <a:gd name="T19" fmla="*/ 20 h 201"/>
                    <a:gd name="T20" fmla="*/ 3 w 92"/>
                    <a:gd name="T21" fmla="*/ 19 h 201"/>
                    <a:gd name="T22" fmla="*/ 3 w 92"/>
                    <a:gd name="T23" fmla="*/ 17 h 201"/>
                    <a:gd name="T24" fmla="*/ 3 w 92"/>
                    <a:gd name="T25" fmla="*/ 15 h 201"/>
                    <a:gd name="T26" fmla="*/ 3 w 92"/>
                    <a:gd name="T27" fmla="*/ 14 h 201"/>
                    <a:gd name="T28" fmla="*/ 5 w 92"/>
                    <a:gd name="T29" fmla="*/ 12 h 201"/>
                    <a:gd name="T30" fmla="*/ 0 w 92"/>
                    <a:gd name="T31" fmla="*/ 1 h 201"/>
                    <a:gd name="T32" fmla="*/ 1 w 92"/>
                    <a:gd name="T33" fmla="*/ 1 h 201"/>
                    <a:gd name="T34" fmla="*/ 3 w 92"/>
                    <a:gd name="T35" fmla="*/ 0 h 201"/>
                    <a:gd name="T36" fmla="*/ 4 w 92"/>
                    <a:gd name="T37" fmla="*/ 0 h 201"/>
                    <a:gd name="T38" fmla="*/ 6 w 92"/>
                    <a:gd name="T39" fmla="*/ 0 h 201"/>
                    <a:gd name="T40" fmla="*/ 7 w 92"/>
                    <a:gd name="T41" fmla="*/ 0 h 201"/>
                    <a:gd name="T42" fmla="*/ 9 w 92"/>
                    <a:gd name="T43" fmla="*/ 0 h 201"/>
                    <a:gd name="T44" fmla="*/ 9 w 92"/>
                    <a:gd name="T45" fmla="*/ 0 h 201"/>
                    <a:gd name="T46" fmla="*/ 10 w 92"/>
                    <a:gd name="T47" fmla="*/ 1 h 201"/>
                    <a:gd name="T48" fmla="*/ 10 w 92"/>
                    <a:gd name="T49" fmla="*/ 1 h 201"/>
                    <a:gd name="T50" fmla="*/ 11 w 92"/>
                    <a:gd name="T51" fmla="*/ 1 h 201"/>
                    <a:gd name="T52" fmla="*/ 11 w 92"/>
                    <a:gd name="T53" fmla="*/ 2 h 201"/>
                    <a:gd name="T54" fmla="*/ 11 w 92"/>
                    <a:gd name="T55" fmla="*/ 2 h 201"/>
                    <a:gd name="T56" fmla="*/ 11 w 92"/>
                    <a:gd name="T57" fmla="*/ 3 h 201"/>
                    <a:gd name="T58" fmla="*/ 12 w 92"/>
                    <a:gd name="T59" fmla="*/ 3 h 201"/>
                    <a:gd name="T60" fmla="*/ 12 w 92"/>
                    <a:gd name="T61" fmla="*/ 5 h 201"/>
                    <a:gd name="T62" fmla="*/ 12 w 92"/>
                    <a:gd name="T63" fmla="*/ 6 h 201"/>
                    <a:gd name="T64" fmla="*/ 12 w 92"/>
                    <a:gd name="T65" fmla="*/ 7 h 201"/>
                    <a:gd name="T66" fmla="*/ 12 w 92"/>
                    <a:gd name="T67" fmla="*/ 9 h 201"/>
                    <a:gd name="T68" fmla="*/ 12 w 92"/>
                    <a:gd name="T69" fmla="*/ 10 h 201"/>
                    <a:gd name="T70" fmla="*/ 11 w 92"/>
                    <a:gd name="T71" fmla="*/ 11 h 2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
                    <a:gd name="T109" fmla="*/ 0 h 201"/>
                    <a:gd name="T110" fmla="*/ 92 w 92"/>
                    <a:gd name="T111" fmla="*/ 201 h 2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 h="201">
                      <a:moveTo>
                        <a:pt x="87" y="94"/>
                      </a:moveTo>
                      <a:lnTo>
                        <a:pt x="81" y="111"/>
                      </a:lnTo>
                      <a:lnTo>
                        <a:pt x="72" y="130"/>
                      </a:lnTo>
                      <a:lnTo>
                        <a:pt x="61" y="153"/>
                      </a:lnTo>
                      <a:lnTo>
                        <a:pt x="48" y="180"/>
                      </a:lnTo>
                      <a:lnTo>
                        <a:pt x="39" y="201"/>
                      </a:lnTo>
                      <a:lnTo>
                        <a:pt x="0" y="201"/>
                      </a:lnTo>
                      <a:lnTo>
                        <a:pt x="7" y="188"/>
                      </a:lnTo>
                      <a:lnTo>
                        <a:pt x="12" y="178"/>
                      </a:lnTo>
                      <a:lnTo>
                        <a:pt x="15" y="167"/>
                      </a:lnTo>
                      <a:lnTo>
                        <a:pt x="19" y="152"/>
                      </a:lnTo>
                      <a:lnTo>
                        <a:pt x="25" y="137"/>
                      </a:lnTo>
                      <a:lnTo>
                        <a:pt x="28" y="126"/>
                      </a:lnTo>
                      <a:lnTo>
                        <a:pt x="31" y="115"/>
                      </a:lnTo>
                      <a:lnTo>
                        <a:pt x="34" y="103"/>
                      </a:lnTo>
                      <a:lnTo>
                        <a:pt x="0" y="15"/>
                      </a:lnTo>
                      <a:lnTo>
                        <a:pt x="11" y="9"/>
                      </a:lnTo>
                      <a:lnTo>
                        <a:pt x="22" y="5"/>
                      </a:lnTo>
                      <a:lnTo>
                        <a:pt x="32" y="2"/>
                      </a:lnTo>
                      <a:lnTo>
                        <a:pt x="44" y="0"/>
                      </a:lnTo>
                      <a:lnTo>
                        <a:pt x="56" y="2"/>
                      </a:lnTo>
                      <a:lnTo>
                        <a:pt x="66" y="4"/>
                      </a:lnTo>
                      <a:lnTo>
                        <a:pt x="70" y="6"/>
                      </a:lnTo>
                      <a:lnTo>
                        <a:pt x="74" y="8"/>
                      </a:lnTo>
                      <a:lnTo>
                        <a:pt x="77" y="10"/>
                      </a:lnTo>
                      <a:lnTo>
                        <a:pt x="81" y="13"/>
                      </a:lnTo>
                      <a:lnTo>
                        <a:pt x="84" y="17"/>
                      </a:lnTo>
                      <a:lnTo>
                        <a:pt x="86" y="21"/>
                      </a:lnTo>
                      <a:lnTo>
                        <a:pt x="88" y="25"/>
                      </a:lnTo>
                      <a:lnTo>
                        <a:pt x="89" y="29"/>
                      </a:lnTo>
                      <a:lnTo>
                        <a:pt x="91" y="41"/>
                      </a:lnTo>
                      <a:lnTo>
                        <a:pt x="92" y="54"/>
                      </a:lnTo>
                      <a:lnTo>
                        <a:pt x="92" y="63"/>
                      </a:lnTo>
                      <a:lnTo>
                        <a:pt x="91" y="72"/>
                      </a:lnTo>
                      <a:lnTo>
                        <a:pt x="90" y="83"/>
                      </a:lnTo>
                      <a:lnTo>
                        <a:pt x="87" y="94"/>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59" name="Freeform 144"/>
                <p:cNvSpPr>
                  <a:spLocks/>
                </p:cNvSpPr>
                <p:nvPr/>
              </p:nvSpPr>
              <p:spPr bwMode="auto">
                <a:xfrm>
                  <a:off x="9760" y="6040"/>
                  <a:ext cx="134" cy="194"/>
                </a:xfrm>
                <a:custGeom>
                  <a:avLst/>
                  <a:gdLst>
                    <a:gd name="T0" fmla="*/ 14 w 268"/>
                    <a:gd name="T1" fmla="*/ 49 h 388"/>
                    <a:gd name="T2" fmla="*/ 8 w 268"/>
                    <a:gd name="T3" fmla="*/ 48 h 388"/>
                    <a:gd name="T4" fmla="*/ 0 w 268"/>
                    <a:gd name="T5" fmla="*/ 45 h 388"/>
                    <a:gd name="T6" fmla="*/ 5 w 268"/>
                    <a:gd name="T7" fmla="*/ 39 h 388"/>
                    <a:gd name="T8" fmla="*/ 8 w 268"/>
                    <a:gd name="T9" fmla="*/ 41 h 388"/>
                    <a:gd name="T10" fmla="*/ 12 w 268"/>
                    <a:gd name="T11" fmla="*/ 42 h 388"/>
                    <a:gd name="T12" fmla="*/ 17 w 268"/>
                    <a:gd name="T13" fmla="*/ 42 h 388"/>
                    <a:gd name="T14" fmla="*/ 20 w 268"/>
                    <a:gd name="T15" fmla="*/ 42 h 388"/>
                    <a:gd name="T16" fmla="*/ 23 w 268"/>
                    <a:gd name="T17" fmla="*/ 40 h 388"/>
                    <a:gd name="T18" fmla="*/ 25 w 268"/>
                    <a:gd name="T19" fmla="*/ 39 h 388"/>
                    <a:gd name="T20" fmla="*/ 25 w 268"/>
                    <a:gd name="T21" fmla="*/ 37 h 388"/>
                    <a:gd name="T22" fmla="*/ 25 w 268"/>
                    <a:gd name="T23" fmla="*/ 35 h 388"/>
                    <a:gd name="T24" fmla="*/ 23 w 268"/>
                    <a:gd name="T25" fmla="*/ 32 h 388"/>
                    <a:gd name="T26" fmla="*/ 20 w 268"/>
                    <a:gd name="T27" fmla="*/ 29 h 388"/>
                    <a:gd name="T28" fmla="*/ 15 w 268"/>
                    <a:gd name="T29" fmla="*/ 26 h 388"/>
                    <a:gd name="T30" fmla="*/ 6 w 268"/>
                    <a:gd name="T31" fmla="*/ 23 h 388"/>
                    <a:gd name="T32" fmla="*/ 3 w 268"/>
                    <a:gd name="T33" fmla="*/ 21 h 388"/>
                    <a:gd name="T34" fmla="*/ 2 w 268"/>
                    <a:gd name="T35" fmla="*/ 19 h 388"/>
                    <a:gd name="T36" fmla="*/ 1 w 268"/>
                    <a:gd name="T37" fmla="*/ 17 h 388"/>
                    <a:gd name="T38" fmla="*/ 1 w 268"/>
                    <a:gd name="T39" fmla="*/ 13 h 388"/>
                    <a:gd name="T40" fmla="*/ 1 w 268"/>
                    <a:gd name="T41" fmla="*/ 10 h 388"/>
                    <a:gd name="T42" fmla="*/ 3 w 268"/>
                    <a:gd name="T43" fmla="*/ 6 h 388"/>
                    <a:gd name="T44" fmla="*/ 6 w 268"/>
                    <a:gd name="T45" fmla="*/ 3 h 388"/>
                    <a:gd name="T46" fmla="*/ 10 w 268"/>
                    <a:gd name="T47" fmla="*/ 1 h 388"/>
                    <a:gd name="T48" fmla="*/ 15 w 268"/>
                    <a:gd name="T49" fmla="*/ 0 h 388"/>
                    <a:gd name="T50" fmla="*/ 20 w 268"/>
                    <a:gd name="T51" fmla="*/ 1 h 388"/>
                    <a:gd name="T52" fmla="*/ 26 w 268"/>
                    <a:gd name="T53" fmla="*/ 1 h 388"/>
                    <a:gd name="T54" fmla="*/ 33 w 268"/>
                    <a:gd name="T55" fmla="*/ 5 h 388"/>
                    <a:gd name="T56" fmla="*/ 25 w 268"/>
                    <a:gd name="T57" fmla="*/ 9 h 388"/>
                    <a:gd name="T58" fmla="*/ 21 w 268"/>
                    <a:gd name="T59" fmla="*/ 6 h 388"/>
                    <a:gd name="T60" fmla="*/ 17 w 268"/>
                    <a:gd name="T61" fmla="*/ 6 h 388"/>
                    <a:gd name="T62" fmla="*/ 12 w 268"/>
                    <a:gd name="T63" fmla="*/ 7 h 388"/>
                    <a:gd name="T64" fmla="*/ 9 w 268"/>
                    <a:gd name="T65" fmla="*/ 10 h 388"/>
                    <a:gd name="T66" fmla="*/ 8 w 268"/>
                    <a:gd name="T67" fmla="*/ 12 h 388"/>
                    <a:gd name="T68" fmla="*/ 8 w 268"/>
                    <a:gd name="T69" fmla="*/ 13 h 388"/>
                    <a:gd name="T70" fmla="*/ 10 w 268"/>
                    <a:gd name="T71" fmla="*/ 15 h 388"/>
                    <a:gd name="T72" fmla="*/ 13 w 268"/>
                    <a:gd name="T73" fmla="*/ 18 h 388"/>
                    <a:gd name="T74" fmla="*/ 23 w 268"/>
                    <a:gd name="T75" fmla="*/ 22 h 388"/>
                    <a:gd name="T76" fmla="*/ 27 w 268"/>
                    <a:gd name="T77" fmla="*/ 24 h 388"/>
                    <a:gd name="T78" fmla="*/ 30 w 268"/>
                    <a:gd name="T79" fmla="*/ 26 h 388"/>
                    <a:gd name="T80" fmla="*/ 33 w 268"/>
                    <a:gd name="T81" fmla="*/ 28 h 388"/>
                    <a:gd name="T82" fmla="*/ 34 w 268"/>
                    <a:gd name="T83" fmla="*/ 31 h 388"/>
                    <a:gd name="T84" fmla="*/ 34 w 268"/>
                    <a:gd name="T85" fmla="*/ 36 h 388"/>
                    <a:gd name="T86" fmla="*/ 33 w 268"/>
                    <a:gd name="T87" fmla="*/ 40 h 388"/>
                    <a:gd name="T88" fmla="*/ 31 w 268"/>
                    <a:gd name="T89" fmla="*/ 44 h 388"/>
                    <a:gd name="T90" fmla="*/ 28 w 268"/>
                    <a:gd name="T91" fmla="*/ 46 h 388"/>
                    <a:gd name="T92" fmla="*/ 24 w 268"/>
                    <a:gd name="T93" fmla="*/ 48 h 388"/>
                    <a:gd name="T94" fmla="*/ 19 w 268"/>
                    <a:gd name="T95" fmla="*/ 49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8"/>
                    <a:gd name="T145" fmla="*/ 0 h 388"/>
                    <a:gd name="T146" fmla="*/ 268 w 268"/>
                    <a:gd name="T147" fmla="*/ 388 h 3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8" h="388">
                      <a:moveTo>
                        <a:pt x="142" y="388"/>
                      </a:moveTo>
                      <a:lnTo>
                        <a:pt x="130" y="388"/>
                      </a:lnTo>
                      <a:lnTo>
                        <a:pt x="116" y="388"/>
                      </a:lnTo>
                      <a:lnTo>
                        <a:pt x="102" y="386"/>
                      </a:lnTo>
                      <a:lnTo>
                        <a:pt x="88" y="384"/>
                      </a:lnTo>
                      <a:lnTo>
                        <a:pt x="66" y="380"/>
                      </a:lnTo>
                      <a:lnTo>
                        <a:pt x="45" y="375"/>
                      </a:lnTo>
                      <a:lnTo>
                        <a:pt x="26" y="367"/>
                      </a:lnTo>
                      <a:lnTo>
                        <a:pt x="0" y="354"/>
                      </a:lnTo>
                      <a:lnTo>
                        <a:pt x="29" y="301"/>
                      </a:lnTo>
                      <a:lnTo>
                        <a:pt x="37" y="307"/>
                      </a:lnTo>
                      <a:lnTo>
                        <a:pt x="43" y="312"/>
                      </a:lnTo>
                      <a:lnTo>
                        <a:pt x="50" y="315"/>
                      </a:lnTo>
                      <a:lnTo>
                        <a:pt x="54" y="316"/>
                      </a:lnTo>
                      <a:lnTo>
                        <a:pt x="65" y="321"/>
                      </a:lnTo>
                      <a:lnTo>
                        <a:pt x="75" y="325"/>
                      </a:lnTo>
                      <a:lnTo>
                        <a:pt x="86" y="328"/>
                      </a:lnTo>
                      <a:lnTo>
                        <a:pt x="98" y="331"/>
                      </a:lnTo>
                      <a:lnTo>
                        <a:pt x="109" y="333"/>
                      </a:lnTo>
                      <a:lnTo>
                        <a:pt x="119" y="334"/>
                      </a:lnTo>
                      <a:lnTo>
                        <a:pt x="130" y="335"/>
                      </a:lnTo>
                      <a:lnTo>
                        <a:pt x="142" y="335"/>
                      </a:lnTo>
                      <a:lnTo>
                        <a:pt x="154" y="334"/>
                      </a:lnTo>
                      <a:lnTo>
                        <a:pt x="165" y="332"/>
                      </a:lnTo>
                      <a:lnTo>
                        <a:pt x="176" y="327"/>
                      </a:lnTo>
                      <a:lnTo>
                        <a:pt x="186" y="322"/>
                      </a:lnTo>
                      <a:lnTo>
                        <a:pt x="190" y="319"/>
                      </a:lnTo>
                      <a:lnTo>
                        <a:pt x="193" y="315"/>
                      </a:lnTo>
                      <a:lnTo>
                        <a:pt x="196" y="310"/>
                      </a:lnTo>
                      <a:lnTo>
                        <a:pt x="200" y="306"/>
                      </a:lnTo>
                      <a:lnTo>
                        <a:pt x="202" y="302"/>
                      </a:lnTo>
                      <a:lnTo>
                        <a:pt x="203" y="297"/>
                      </a:lnTo>
                      <a:lnTo>
                        <a:pt x="204" y="292"/>
                      </a:lnTo>
                      <a:lnTo>
                        <a:pt x="205" y="287"/>
                      </a:lnTo>
                      <a:lnTo>
                        <a:pt x="204" y="281"/>
                      </a:lnTo>
                      <a:lnTo>
                        <a:pt x="202" y="274"/>
                      </a:lnTo>
                      <a:lnTo>
                        <a:pt x="199" y="267"/>
                      </a:lnTo>
                      <a:lnTo>
                        <a:pt x="195" y="262"/>
                      </a:lnTo>
                      <a:lnTo>
                        <a:pt x="189" y="256"/>
                      </a:lnTo>
                      <a:lnTo>
                        <a:pt x="184" y="249"/>
                      </a:lnTo>
                      <a:lnTo>
                        <a:pt x="176" y="243"/>
                      </a:lnTo>
                      <a:lnTo>
                        <a:pt x="166" y="236"/>
                      </a:lnTo>
                      <a:lnTo>
                        <a:pt x="155" y="230"/>
                      </a:lnTo>
                      <a:lnTo>
                        <a:pt x="140" y="222"/>
                      </a:lnTo>
                      <a:lnTo>
                        <a:pt x="120" y="214"/>
                      </a:lnTo>
                      <a:lnTo>
                        <a:pt x="98" y="204"/>
                      </a:lnTo>
                      <a:lnTo>
                        <a:pt x="74" y="192"/>
                      </a:lnTo>
                      <a:lnTo>
                        <a:pt x="54" y="183"/>
                      </a:lnTo>
                      <a:lnTo>
                        <a:pt x="46" y="177"/>
                      </a:lnTo>
                      <a:lnTo>
                        <a:pt x="38" y="172"/>
                      </a:lnTo>
                      <a:lnTo>
                        <a:pt x="31" y="167"/>
                      </a:lnTo>
                      <a:lnTo>
                        <a:pt x="26" y="160"/>
                      </a:lnTo>
                      <a:lnTo>
                        <a:pt x="21" y="155"/>
                      </a:lnTo>
                      <a:lnTo>
                        <a:pt x="16" y="148"/>
                      </a:lnTo>
                      <a:lnTo>
                        <a:pt x="13" y="142"/>
                      </a:lnTo>
                      <a:lnTo>
                        <a:pt x="10" y="136"/>
                      </a:lnTo>
                      <a:lnTo>
                        <a:pt x="8" y="129"/>
                      </a:lnTo>
                      <a:lnTo>
                        <a:pt x="7" y="122"/>
                      </a:lnTo>
                      <a:lnTo>
                        <a:pt x="6" y="114"/>
                      </a:lnTo>
                      <a:lnTo>
                        <a:pt x="5" y="107"/>
                      </a:lnTo>
                      <a:lnTo>
                        <a:pt x="6" y="95"/>
                      </a:lnTo>
                      <a:lnTo>
                        <a:pt x="8" y="84"/>
                      </a:lnTo>
                      <a:lnTo>
                        <a:pt x="11" y="73"/>
                      </a:lnTo>
                      <a:lnTo>
                        <a:pt x="14" y="63"/>
                      </a:lnTo>
                      <a:lnTo>
                        <a:pt x="20" y="53"/>
                      </a:lnTo>
                      <a:lnTo>
                        <a:pt x="26" y="45"/>
                      </a:lnTo>
                      <a:lnTo>
                        <a:pt x="34" y="37"/>
                      </a:lnTo>
                      <a:lnTo>
                        <a:pt x="42" y="30"/>
                      </a:lnTo>
                      <a:lnTo>
                        <a:pt x="52" y="22"/>
                      </a:lnTo>
                      <a:lnTo>
                        <a:pt x="61" y="17"/>
                      </a:lnTo>
                      <a:lnTo>
                        <a:pt x="73" y="11"/>
                      </a:lnTo>
                      <a:lnTo>
                        <a:pt x="85" y="7"/>
                      </a:lnTo>
                      <a:lnTo>
                        <a:pt x="98" y="4"/>
                      </a:lnTo>
                      <a:lnTo>
                        <a:pt x="112" y="2"/>
                      </a:lnTo>
                      <a:lnTo>
                        <a:pt x="126" y="0"/>
                      </a:lnTo>
                      <a:lnTo>
                        <a:pt x="142" y="0"/>
                      </a:lnTo>
                      <a:lnTo>
                        <a:pt x="155" y="1"/>
                      </a:lnTo>
                      <a:lnTo>
                        <a:pt x="167" y="2"/>
                      </a:lnTo>
                      <a:lnTo>
                        <a:pt x="179" y="4"/>
                      </a:lnTo>
                      <a:lnTo>
                        <a:pt x="190" y="4"/>
                      </a:lnTo>
                      <a:lnTo>
                        <a:pt x="209" y="8"/>
                      </a:lnTo>
                      <a:lnTo>
                        <a:pt x="224" y="13"/>
                      </a:lnTo>
                      <a:lnTo>
                        <a:pt x="241" y="21"/>
                      </a:lnTo>
                      <a:lnTo>
                        <a:pt x="263" y="34"/>
                      </a:lnTo>
                      <a:lnTo>
                        <a:pt x="234" y="82"/>
                      </a:lnTo>
                      <a:lnTo>
                        <a:pt x="218" y="72"/>
                      </a:lnTo>
                      <a:lnTo>
                        <a:pt x="205" y="66"/>
                      </a:lnTo>
                      <a:lnTo>
                        <a:pt x="193" y="62"/>
                      </a:lnTo>
                      <a:lnTo>
                        <a:pt x="180" y="57"/>
                      </a:lnTo>
                      <a:lnTo>
                        <a:pt x="170" y="55"/>
                      </a:lnTo>
                      <a:lnTo>
                        <a:pt x="158" y="53"/>
                      </a:lnTo>
                      <a:lnTo>
                        <a:pt x="147" y="53"/>
                      </a:lnTo>
                      <a:lnTo>
                        <a:pt x="136" y="53"/>
                      </a:lnTo>
                      <a:lnTo>
                        <a:pt x="123" y="54"/>
                      </a:lnTo>
                      <a:lnTo>
                        <a:pt x="110" y="56"/>
                      </a:lnTo>
                      <a:lnTo>
                        <a:pt x="98" y="61"/>
                      </a:lnTo>
                      <a:lnTo>
                        <a:pt x="88" y="66"/>
                      </a:lnTo>
                      <a:lnTo>
                        <a:pt x="80" y="72"/>
                      </a:lnTo>
                      <a:lnTo>
                        <a:pt x="73" y="80"/>
                      </a:lnTo>
                      <a:lnTo>
                        <a:pt x="71" y="83"/>
                      </a:lnTo>
                      <a:lnTo>
                        <a:pt x="70" y="87"/>
                      </a:lnTo>
                      <a:lnTo>
                        <a:pt x="69" y="92"/>
                      </a:lnTo>
                      <a:lnTo>
                        <a:pt x="68" y="97"/>
                      </a:lnTo>
                      <a:lnTo>
                        <a:pt x="69" y="103"/>
                      </a:lnTo>
                      <a:lnTo>
                        <a:pt x="71" y="111"/>
                      </a:lnTo>
                      <a:lnTo>
                        <a:pt x="74" y="116"/>
                      </a:lnTo>
                      <a:lnTo>
                        <a:pt x="79" y="121"/>
                      </a:lnTo>
                      <a:lnTo>
                        <a:pt x="84" y="126"/>
                      </a:lnTo>
                      <a:lnTo>
                        <a:pt x="89" y="130"/>
                      </a:lnTo>
                      <a:lnTo>
                        <a:pt x="96" y="136"/>
                      </a:lnTo>
                      <a:lnTo>
                        <a:pt x="104" y="140"/>
                      </a:lnTo>
                      <a:lnTo>
                        <a:pt x="129" y="152"/>
                      </a:lnTo>
                      <a:lnTo>
                        <a:pt x="171" y="170"/>
                      </a:lnTo>
                      <a:lnTo>
                        <a:pt x="185" y="175"/>
                      </a:lnTo>
                      <a:lnTo>
                        <a:pt x="197" y="181"/>
                      </a:lnTo>
                      <a:lnTo>
                        <a:pt x="208" y="186"/>
                      </a:lnTo>
                      <a:lnTo>
                        <a:pt x="219" y="192"/>
                      </a:lnTo>
                      <a:lnTo>
                        <a:pt x="227" y="198"/>
                      </a:lnTo>
                      <a:lnTo>
                        <a:pt x="235" y="204"/>
                      </a:lnTo>
                      <a:lnTo>
                        <a:pt x="242" y="210"/>
                      </a:lnTo>
                      <a:lnTo>
                        <a:pt x="248" y="216"/>
                      </a:lnTo>
                      <a:lnTo>
                        <a:pt x="253" y="223"/>
                      </a:lnTo>
                      <a:lnTo>
                        <a:pt x="257" y="230"/>
                      </a:lnTo>
                      <a:lnTo>
                        <a:pt x="261" y="237"/>
                      </a:lnTo>
                      <a:lnTo>
                        <a:pt x="264" y="246"/>
                      </a:lnTo>
                      <a:lnTo>
                        <a:pt x="265" y="253"/>
                      </a:lnTo>
                      <a:lnTo>
                        <a:pt x="267" y="262"/>
                      </a:lnTo>
                      <a:lnTo>
                        <a:pt x="267" y="272"/>
                      </a:lnTo>
                      <a:lnTo>
                        <a:pt x="268" y="281"/>
                      </a:lnTo>
                      <a:lnTo>
                        <a:pt x="267" y="294"/>
                      </a:lnTo>
                      <a:lnTo>
                        <a:pt x="266" y="306"/>
                      </a:lnTo>
                      <a:lnTo>
                        <a:pt x="263" y="317"/>
                      </a:lnTo>
                      <a:lnTo>
                        <a:pt x="259" y="327"/>
                      </a:lnTo>
                      <a:lnTo>
                        <a:pt x="254" y="337"/>
                      </a:lnTo>
                      <a:lnTo>
                        <a:pt x="248" y="346"/>
                      </a:lnTo>
                      <a:lnTo>
                        <a:pt x="241" y="353"/>
                      </a:lnTo>
                      <a:lnTo>
                        <a:pt x="234" y="361"/>
                      </a:lnTo>
                      <a:lnTo>
                        <a:pt x="225" y="367"/>
                      </a:lnTo>
                      <a:lnTo>
                        <a:pt x="216" y="372"/>
                      </a:lnTo>
                      <a:lnTo>
                        <a:pt x="205" y="378"/>
                      </a:lnTo>
                      <a:lnTo>
                        <a:pt x="194" y="381"/>
                      </a:lnTo>
                      <a:lnTo>
                        <a:pt x="181" y="384"/>
                      </a:lnTo>
                      <a:lnTo>
                        <a:pt x="170" y="386"/>
                      </a:lnTo>
                      <a:lnTo>
                        <a:pt x="156" y="388"/>
                      </a:lnTo>
                      <a:lnTo>
                        <a:pt x="142" y="388"/>
                      </a:lnTo>
                      <a:close/>
                    </a:path>
                  </a:pathLst>
                </a:custGeom>
                <a:solidFill>
                  <a:srgbClr val="1F1A17"/>
                </a:solidFill>
                <a:ln w="9525">
                  <a:noFill/>
                  <a:round/>
                  <a:headEnd/>
                  <a:tailEnd/>
                </a:ln>
              </p:spPr>
              <p:txBody>
                <a:bodyPr/>
                <a:lstStyle/>
                <a:p>
                  <a:endParaRPr lang="en-US">
                    <a:latin typeface="Georgia" pitchFamily="18" charset="0"/>
                  </a:endParaRPr>
                </a:p>
              </p:txBody>
            </p:sp>
          </p:grpSp>
          <p:grpSp>
            <p:nvGrpSpPr>
              <p:cNvPr id="19" name="Group 145"/>
              <p:cNvGrpSpPr>
                <a:grpSpLocks/>
              </p:cNvGrpSpPr>
              <p:nvPr/>
            </p:nvGrpSpPr>
            <p:grpSpPr bwMode="auto">
              <a:xfrm>
                <a:off x="8277" y="6905"/>
                <a:ext cx="1561" cy="400"/>
                <a:chOff x="8277" y="6905"/>
                <a:chExt cx="1561" cy="400"/>
              </a:xfrm>
            </p:grpSpPr>
            <p:sp>
              <p:nvSpPr>
                <p:cNvPr id="21541" name="Freeform 146"/>
                <p:cNvSpPr>
                  <a:spLocks noEditPoints="1"/>
                </p:cNvSpPr>
                <p:nvPr/>
              </p:nvSpPr>
              <p:spPr bwMode="auto">
                <a:xfrm>
                  <a:off x="8277" y="6905"/>
                  <a:ext cx="163" cy="302"/>
                </a:xfrm>
                <a:custGeom>
                  <a:avLst/>
                  <a:gdLst>
                    <a:gd name="T0" fmla="*/ 18 w 326"/>
                    <a:gd name="T1" fmla="*/ 35 h 603"/>
                    <a:gd name="T2" fmla="*/ 14 w 326"/>
                    <a:gd name="T3" fmla="*/ 35 h 603"/>
                    <a:gd name="T4" fmla="*/ 11 w 326"/>
                    <a:gd name="T5" fmla="*/ 36 h 603"/>
                    <a:gd name="T6" fmla="*/ 10 w 326"/>
                    <a:gd name="T7" fmla="*/ 37 h 603"/>
                    <a:gd name="T8" fmla="*/ 7 w 326"/>
                    <a:gd name="T9" fmla="*/ 67 h 603"/>
                    <a:gd name="T10" fmla="*/ 10 w 326"/>
                    <a:gd name="T11" fmla="*/ 69 h 603"/>
                    <a:gd name="T12" fmla="*/ 12 w 326"/>
                    <a:gd name="T13" fmla="*/ 69 h 603"/>
                    <a:gd name="T14" fmla="*/ 14 w 326"/>
                    <a:gd name="T15" fmla="*/ 69 h 603"/>
                    <a:gd name="T16" fmla="*/ 19 w 326"/>
                    <a:gd name="T17" fmla="*/ 69 h 603"/>
                    <a:gd name="T18" fmla="*/ 22 w 326"/>
                    <a:gd name="T19" fmla="*/ 67 h 603"/>
                    <a:gd name="T20" fmla="*/ 25 w 326"/>
                    <a:gd name="T21" fmla="*/ 66 h 603"/>
                    <a:gd name="T22" fmla="*/ 27 w 326"/>
                    <a:gd name="T23" fmla="*/ 64 h 603"/>
                    <a:gd name="T24" fmla="*/ 29 w 326"/>
                    <a:gd name="T25" fmla="*/ 63 h 603"/>
                    <a:gd name="T26" fmla="*/ 30 w 326"/>
                    <a:gd name="T27" fmla="*/ 61 h 603"/>
                    <a:gd name="T28" fmla="*/ 31 w 326"/>
                    <a:gd name="T29" fmla="*/ 59 h 603"/>
                    <a:gd name="T30" fmla="*/ 32 w 326"/>
                    <a:gd name="T31" fmla="*/ 57 h 603"/>
                    <a:gd name="T32" fmla="*/ 33 w 326"/>
                    <a:gd name="T33" fmla="*/ 55 h 603"/>
                    <a:gd name="T34" fmla="*/ 33 w 326"/>
                    <a:gd name="T35" fmla="*/ 50 h 603"/>
                    <a:gd name="T36" fmla="*/ 33 w 326"/>
                    <a:gd name="T37" fmla="*/ 46 h 603"/>
                    <a:gd name="T38" fmla="*/ 31 w 326"/>
                    <a:gd name="T39" fmla="*/ 43 h 603"/>
                    <a:gd name="T40" fmla="*/ 30 w 326"/>
                    <a:gd name="T41" fmla="*/ 41 h 603"/>
                    <a:gd name="T42" fmla="*/ 29 w 326"/>
                    <a:gd name="T43" fmla="*/ 39 h 603"/>
                    <a:gd name="T44" fmla="*/ 27 w 326"/>
                    <a:gd name="T45" fmla="*/ 37 h 603"/>
                    <a:gd name="T46" fmla="*/ 24 w 326"/>
                    <a:gd name="T47" fmla="*/ 36 h 603"/>
                    <a:gd name="T48" fmla="*/ 21 w 326"/>
                    <a:gd name="T49" fmla="*/ 35 h 603"/>
                    <a:gd name="T50" fmla="*/ 19 w 326"/>
                    <a:gd name="T51" fmla="*/ 34 h 603"/>
                    <a:gd name="T52" fmla="*/ 11 w 326"/>
                    <a:gd name="T53" fmla="*/ 76 h 603"/>
                    <a:gd name="T54" fmla="*/ 6 w 326"/>
                    <a:gd name="T55" fmla="*/ 75 h 603"/>
                    <a:gd name="T56" fmla="*/ 3 w 326"/>
                    <a:gd name="T57" fmla="*/ 74 h 603"/>
                    <a:gd name="T58" fmla="*/ 1 w 326"/>
                    <a:gd name="T59" fmla="*/ 74 h 603"/>
                    <a:gd name="T60" fmla="*/ 0 w 326"/>
                    <a:gd name="T61" fmla="*/ 0 h 603"/>
                    <a:gd name="T62" fmla="*/ 7 w 326"/>
                    <a:gd name="T63" fmla="*/ 31 h 603"/>
                    <a:gd name="T64" fmla="*/ 10 w 326"/>
                    <a:gd name="T65" fmla="*/ 29 h 603"/>
                    <a:gd name="T66" fmla="*/ 12 w 326"/>
                    <a:gd name="T67" fmla="*/ 28 h 603"/>
                    <a:gd name="T68" fmla="*/ 18 w 326"/>
                    <a:gd name="T69" fmla="*/ 28 h 603"/>
                    <a:gd name="T70" fmla="*/ 21 w 326"/>
                    <a:gd name="T71" fmla="*/ 27 h 603"/>
                    <a:gd name="T72" fmla="*/ 26 w 326"/>
                    <a:gd name="T73" fmla="*/ 28 h 603"/>
                    <a:gd name="T74" fmla="*/ 29 w 326"/>
                    <a:gd name="T75" fmla="*/ 29 h 603"/>
                    <a:gd name="T76" fmla="*/ 33 w 326"/>
                    <a:gd name="T77" fmla="*/ 31 h 603"/>
                    <a:gd name="T78" fmla="*/ 36 w 326"/>
                    <a:gd name="T79" fmla="*/ 33 h 603"/>
                    <a:gd name="T80" fmla="*/ 38 w 326"/>
                    <a:gd name="T81" fmla="*/ 37 h 603"/>
                    <a:gd name="T82" fmla="*/ 40 w 326"/>
                    <a:gd name="T83" fmla="*/ 41 h 603"/>
                    <a:gd name="T84" fmla="*/ 41 w 326"/>
                    <a:gd name="T85" fmla="*/ 45 h 603"/>
                    <a:gd name="T86" fmla="*/ 41 w 326"/>
                    <a:gd name="T87" fmla="*/ 50 h 603"/>
                    <a:gd name="T88" fmla="*/ 41 w 326"/>
                    <a:gd name="T89" fmla="*/ 55 h 603"/>
                    <a:gd name="T90" fmla="*/ 39 w 326"/>
                    <a:gd name="T91" fmla="*/ 60 h 603"/>
                    <a:gd name="T92" fmla="*/ 37 w 326"/>
                    <a:gd name="T93" fmla="*/ 65 h 603"/>
                    <a:gd name="T94" fmla="*/ 34 w 326"/>
                    <a:gd name="T95" fmla="*/ 69 h 603"/>
                    <a:gd name="T96" fmla="*/ 31 w 326"/>
                    <a:gd name="T97" fmla="*/ 70 h 603"/>
                    <a:gd name="T98" fmla="*/ 29 w 326"/>
                    <a:gd name="T99" fmla="*/ 72 h 603"/>
                    <a:gd name="T100" fmla="*/ 25 w 326"/>
                    <a:gd name="T101" fmla="*/ 74 h 603"/>
                    <a:gd name="T102" fmla="*/ 20 w 326"/>
                    <a:gd name="T103" fmla="*/ 75 h 603"/>
                    <a:gd name="T104" fmla="*/ 14 w 326"/>
                    <a:gd name="T105" fmla="*/ 76 h 6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6"/>
                    <a:gd name="T160" fmla="*/ 0 h 603"/>
                    <a:gd name="T161" fmla="*/ 326 w 326"/>
                    <a:gd name="T162" fmla="*/ 603 h 6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6" h="603">
                      <a:moveTo>
                        <a:pt x="151" y="272"/>
                      </a:moveTo>
                      <a:lnTo>
                        <a:pt x="139" y="273"/>
                      </a:lnTo>
                      <a:lnTo>
                        <a:pt x="127" y="274"/>
                      </a:lnTo>
                      <a:lnTo>
                        <a:pt x="115" y="276"/>
                      </a:lnTo>
                      <a:lnTo>
                        <a:pt x="106" y="280"/>
                      </a:lnTo>
                      <a:lnTo>
                        <a:pt x="95" y="284"/>
                      </a:lnTo>
                      <a:lnTo>
                        <a:pt x="84" y="289"/>
                      </a:lnTo>
                      <a:lnTo>
                        <a:pt x="74" y="295"/>
                      </a:lnTo>
                      <a:lnTo>
                        <a:pt x="63" y="302"/>
                      </a:lnTo>
                      <a:lnTo>
                        <a:pt x="63" y="536"/>
                      </a:lnTo>
                      <a:lnTo>
                        <a:pt x="75" y="542"/>
                      </a:lnTo>
                      <a:lnTo>
                        <a:pt x="86" y="546"/>
                      </a:lnTo>
                      <a:lnTo>
                        <a:pt x="93" y="547"/>
                      </a:lnTo>
                      <a:lnTo>
                        <a:pt x="100" y="548"/>
                      </a:lnTo>
                      <a:lnTo>
                        <a:pt x="108" y="550"/>
                      </a:lnTo>
                      <a:lnTo>
                        <a:pt x="116" y="550"/>
                      </a:lnTo>
                      <a:lnTo>
                        <a:pt x="131" y="547"/>
                      </a:lnTo>
                      <a:lnTo>
                        <a:pt x="146" y="545"/>
                      </a:lnTo>
                      <a:lnTo>
                        <a:pt x="164" y="541"/>
                      </a:lnTo>
                      <a:lnTo>
                        <a:pt x="179" y="535"/>
                      </a:lnTo>
                      <a:lnTo>
                        <a:pt x="193" y="528"/>
                      </a:lnTo>
                      <a:lnTo>
                        <a:pt x="204" y="521"/>
                      </a:lnTo>
                      <a:lnTo>
                        <a:pt x="212" y="515"/>
                      </a:lnTo>
                      <a:lnTo>
                        <a:pt x="219" y="510"/>
                      </a:lnTo>
                      <a:lnTo>
                        <a:pt x="226" y="503"/>
                      </a:lnTo>
                      <a:lnTo>
                        <a:pt x="232" y="497"/>
                      </a:lnTo>
                      <a:lnTo>
                        <a:pt x="238" y="491"/>
                      </a:lnTo>
                      <a:lnTo>
                        <a:pt x="242" y="484"/>
                      </a:lnTo>
                      <a:lnTo>
                        <a:pt x="246" y="478"/>
                      </a:lnTo>
                      <a:lnTo>
                        <a:pt x="250" y="470"/>
                      </a:lnTo>
                      <a:lnTo>
                        <a:pt x="254" y="463"/>
                      </a:lnTo>
                      <a:lnTo>
                        <a:pt x="256" y="454"/>
                      </a:lnTo>
                      <a:lnTo>
                        <a:pt x="258" y="446"/>
                      </a:lnTo>
                      <a:lnTo>
                        <a:pt x="260" y="436"/>
                      </a:lnTo>
                      <a:lnTo>
                        <a:pt x="262" y="417"/>
                      </a:lnTo>
                      <a:lnTo>
                        <a:pt x="263" y="394"/>
                      </a:lnTo>
                      <a:lnTo>
                        <a:pt x="262" y="380"/>
                      </a:lnTo>
                      <a:lnTo>
                        <a:pt x="261" y="368"/>
                      </a:lnTo>
                      <a:lnTo>
                        <a:pt x="258" y="356"/>
                      </a:lnTo>
                      <a:lnTo>
                        <a:pt x="255" y="344"/>
                      </a:lnTo>
                      <a:lnTo>
                        <a:pt x="250" y="333"/>
                      </a:lnTo>
                      <a:lnTo>
                        <a:pt x="245" y="323"/>
                      </a:lnTo>
                      <a:lnTo>
                        <a:pt x="240" y="315"/>
                      </a:lnTo>
                      <a:lnTo>
                        <a:pt x="232" y="306"/>
                      </a:lnTo>
                      <a:lnTo>
                        <a:pt x="225" y="299"/>
                      </a:lnTo>
                      <a:lnTo>
                        <a:pt x="216" y="291"/>
                      </a:lnTo>
                      <a:lnTo>
                        <a:pt x="206" y="286"/>
                      </a:lnTo>
                      <a:lnTo>
                        <a:pt x="197" y="282"/>
                      </a:lnTo>
                      <a:lnTo>
                        <a:pt x="186" y="277"/>
                      </a:lnTo>
                      <a:lnTo>
                        <a:pt x="175" y="275"/>
                      </a:lnTo>
                      <a:lnTo>
                        <a:pt x="164" y="273"/>
                      </a:lnTo>
                      <a:lnTo>
                        <a:pt x="151" y="272"/>
                      </a:lnTo>
                      <a:close/>
                      <a:moveTo>
                        <a:pt x="112" y="603"/>
                      </a:moveTo>
                      <a:lnTo>
                        <a:pt x="95" y="602"/>
                      </a:lnTo>
                      <a:lnTo>
                        <a:pt x="76" y="600"/>
                      </a:lnTo>
                      <a:lnTo>
                        <a:pt x="55" y="597"/>
                      </a:lnTo>
                      <a:lnTo>
                        <a:pt x="39" y="593"/>
                      </a:lnTo>
                      <a:lnTo>
                        <a:pt x="30" y="592"/>
                      </a:lnTo>
                      <a:lnTo>
                        <a:pt x="21" y="590"/>
                      </a:lnTo>
                      <a:lnTo>
                        <a:pt x="13" y="587"/>
                      </a:lnTo>
                      <a:lnTo>
                        <a:pt x="0" y="584"/>
                      </a:lnTo>
                      <a:lnTo>
                        <a:pt x="0" y="0"/>
                      </a:lnTo>
                      <a:lnTo>
                        <a:pt x="63" y="0"/>
                      </a:lnTo>
                      <a:lnTo>
                        <a:pt x="63" y="243"/>
                      </a:lnTo>
                      <a:lnTo>
                        <a:pt x="76" y="237"/>
                      </a:lnTo>
                      <a:lnTo>
                        <a:pt x="84" y="231"/>
                      </a:lnTo>
                      <a:lnTo>
                        <a:pt x="93" y="228"/>
                      </a:lnTo>
                      <a:lnTo>
                        <a:pt x="103" y="224"/>
                      </a:lnTo>
                      <a:lnTo>
                        <a:pt x="119" y="221"/>
                      </a:lnTo>
                      <a:lnTo>
                        <a:pt x="137" y="217"/>
                      </a:lnTo>
                      <a:lnTo>
                        <a:pt x="156" y="215"/>
                      </a:lnTo>
                      <a:lnTo>
                        <a:pt x="175" y="214"/>
                      </a:lnTo>
                      <a:lnTo>
                        <a:pt x="193" y="215"/>
                      </a:lnTo>
                      <a:lnTo>
                        <a:pt x="209" y="217"/>
                      </a:lnTo>
                      <a:lnTo>
                        <a:pt x="224" y="222"/>
                      </a:lnTo>
                      <a:lnTo>
                        <a:pt x="238" y="227"/>
                      </a:lnTo>
                      <a:lnTo>
                        <a:pt x="251" y="235"/>
                      </a:lnTo>
                      <a:lnTo>
                        <a:pt x="263" y="243"/>
                      </a:lnTo>
                      <a:lnTo>
                        <a:pt x="275" y="253"/>
                      </a:lnTo>
                      <a:lnTo>
                        <a:pt x="286" y="263"/>
                      </a:lnTo>
                      <a:lnTo>
                        <a:pt x="294" y="276"/>
                      </a:lnTo>
                      <a:lnTo>
                        <a:pt x="303" y="290"/>
                      </a:lnTo>
                      <a:lnTo>
                        <a:pt x="309" y="305"/>
                      </a:lnTo>
                      <a:lnTo>
                        <a:pt x="316" y="321"/>
                      </a:lnTo>
                      <a:lnTo>
                        <a:pt x="320" y="337"/>
                      </a:lnTo>
                      <a:lnTo>
                        <a:pt x="323" y="356"/>
                      </a:lnTo>
                      <a:lnTo>
                        <a:pt x="325" y="375"/>
                      </a:lnTo>
                      <a:lnTo>
                        <a:pt x="326" y="394"/>
                      </a:lnTo>
                      <a:lnTo>
                        <a:pt x="325" y="418"/>
                      </a:lnTo>
                      <a:lnTo>
                        <a:pt x="322" y="439"/>
                      </a:lnTo>
                      <a:lnTo>
                        <a:pt x="318" y="461"/>
                      </a:lnTo>
                      <a:lnTo>
                        <a:pt x="311" y="480"/>
                      </a:lnTo>
                      <a:lnTo>
                        <a:pt x="303" y="499"/>
                      </a:lnTo>
                      <a:lnTo>
                        <a:pt x="293" y="516"/>
                      </a:lnTo>
                      <a:lnTo>
                        <a:pt x="281" y="531"/>
                      </a:lnTo>
                      <a:lnTo>
                        <a:pt x="269" y="546"/>
                      </a:lnTo>
                      <a:lnTo>
                        <a:pt x="261" y="553"/>
                      </a:lnTo>
                      <a:lnTo>
                        <a:pt x="254" y="559"/>
                      </a:lnTo>
                      <a:lnTo>
                        <a:pt x="246" y="565"/>
                      </a:lnTo>
                      <a:lnTo>
                        <a:pt x="238" y="571"/>
                      </a:lnTo>
                      <a:lnTo>
                        <a:pt x="219" y="581"/>
                      </a:lnTo>
                      <a:lnTo>
                        <a:pt x="201" y="588"/>
                      </a:lnTo>
                      <a:lnTo>
                        <a:pt x="181" y="595"/>
                      </a:lnTo>
                      <a:lnTo>
                        <a:pt x="159" y="600"/>
                      </a:lnTo>
                      <a:lnTo>
                        <a:pt x="136" y="602"/>
                      </a:lnTo>
                      <a:lnTo>
                        <a:pt x="112" y="603"/>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42" name="Freeform 147"/>
                <p:cNvSpPr>
                  <a:spLocks/>
                </p:cNvSpPr>
                <p:nvPr/>
              </p:nvSpPr>
              <p:spPr bwMode="auto">
                <a:xfrm>
                  <a:off x="8493" y="7013"/>
                  <a:ext cx="102" cy="189"/>
                </a:xfrm>
                <a:custGeom>
                  <a:avLst/>
                  <a:gdLst>
                    <a:gd name="T0" fmla="*/ 21 w 205"/>
                    <a:gd name="T1" fmla="*/ 9 h 379"/>
                    <a:gd name="T2" fmla="*/ 20 w 205"/>
                    <a:gd name="T3" fmla="*/ 9 h 379"/>
                    <a:gd name="T4" fmla="*/ 19 w 205"/>
                    <a:gd name="T5" fmla="*/ 8 h 379"/>
                    <a:gd name="T6" fmla="*/ 19 w 205"/>
                    <a:gd name="T7" fmla="*/ 8 h 379"/>
                    <a:gd name="T8" fmla="*/ 18 w 205"/>
                    <a:gd name="T9" fmla="*/ 7 h 379"/>
                    <a:gd name="T10" fmla="*/ 17 w 205"/>
                    <a:gd name="T11" fmla="*/ 7 h 379"/>
                    <a:gd name="T12" fmla="*/ 17 w 205"/>
                    <a:gd name="T13" fmla="*/ 8 h 379"/>
                    <a:gd name="T14" fmla="*/ 16 w 205"/>
                    <a:gd name="T15" fmla="*/ 8 h 379"/>
                    <a:gd name="T16" fmla="*/ 16 w 205"/>
                    <a:gd name="T17" fmla="*/ 8 h 379"/>
                    <a:gd name="T18" fmla="*/ 14 w 205"/>
                    <a:gd name="T19" fmla="*/ 9 h 379"/>
                    <a:gd name="T20" fmla="*/ 13 w 205"/>
                    <a:gd name="T21" fmla="*/ 11 h 379"/>
                    <a:gd name="T22" fmla="*/ 12 w 205"/>
                    <a:gd name="T23" fmla="*/ 12 h 379"/>
                    <a:gd name="T24" fmla="*/ 10 w 205"/>
                    <a:gd name="T25" fmla="*/ 14 h 379"/>
                    <a:gd name="T26" fmla="*/ 9 w 205"/>
                    <a:gd name="T27" fmla="*/ 17 h 379"/>
                    <a:gd name="T28" fmla="*/ 7 w 205"/>
                    <a:gd name="T29" fmla="*/ 20 h 379"/>
                    <a:gd name="T30" fmla="*/ 7 w 205"/>
                    <a:gd name="T31" fmla="*/ 47 h 379"/>
                    <a:gd name="T32" fmla="*/ 0 w 205"/>
                    <a:gd name="T33" fmla="*/ 47 h 379"/>
                    <a:gd name="T34" fmla="*/ 0 w 205"/>
                    <a:gd name="T35" fmla="*/ 1 h 379"/>
                    <a:gd name="T36" fmla="*/ 7 w 205"/>
                    <a:gd name="T37" fmla="*/ 1 h 379"/>
                    <a:gd name="T38" fmla="*/ 7 w 205"/>
                    <a:gd name="T39" fmla="*/ 9 h 379"/>
                    <a:gd name="T40" fmla="*/ 9 w 205"/>
                    <a:gd name="T41" fmla="*/ 7 h 379"/>
                    <a:gd name="T42" fmla="*/ 11 w 205"/>
                    <a:gd name="T43" fmla="*/ 5 h 379"/>
                    <a:gd name="T44" fmla="*/ 12 w 205"/>
                    <a:gd name="T45" fmla="*/ 3 h 379"/>
                    <a:gd name="T46" fmla="*/ 14 w 205"/>
                    <a:gd name="T47" fmla="*/ 2 h 379"/>
                    <a:gd name="T48" fmla="*/ 15 w 205"/>
                    <a:gd name="T49" fmla="*/ 1 h 379"/>
                    <a:gd name="T50" fmla="*/ 16 w 205"/>
                    <a:gd name="T51" fmla="*/ 0 h 379"/>
                    <a:gd name="T52" fmla="*/ 18 w 205"/>
                    <a:gd name="T53" fmla="*/ 0 h 379"/>
                    <a:gd name="T54" fmla="*/ 19 w 205"/>
                    <a:gd name="T55" fmla="*/ 0 h 379"/>
                    <a:gd name="T56" fmla="*/ 20 w 205"/>
                    <a:gd name="T57" fmla="*/ 0 h 379"/>
                    <a:gd name="T58" fmla="*/ 21 w 205"/>
                    <a:gd name="T59" fmla="*/ 0 h 379"/>
                    <a:gd name="T60" fmla="*/ 21 w 205"/>
                    <a:gd name="T61" fmla="*/ 0 h 379"/>
                    <a:gd name="T62" fmla="*/ 22 w 205"/>
                    <a:gd name="T63" fmla="*/ 1 h 379"/>
                    <a:gd name="T64" fmla="*/ 23 w 205"/>
                    <a:gd name="T65" fmla="*/ 2 h 379"/>
                    <a:gd name="T66" fmla="*/ 25 w 205"/>
                    <a:gd name="T67" fmla="*/ 3 h 379"/>
                    <a:gd name="T68" fmla="*/ 21 w 205"/>
                    <a:gd name="T69" fmla="*/ 9 h 3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5"/>
                    <a:gd name="T106" fmla="*/ 0 h 379"/>
                    <a:gd name="T107" fmla="*/ 205 w 205"/>
                    <a:gd name="T108" fmla="*/ 379 h 3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5" h="379">
                      <a:moveTo>
                        <a:pt x="171" y="78"/>
                      </a:moveTo>
                      <a:lnTo>
                        <a:pt x="164" y="72"/>
                      </a:lnTo>
                      <a:lnTo>
                        <a:pt x="159" y="67"/>
                      </a:lnTo>
                      <a:lnTo>
                        <a:pt x="154" y="64"/>
                      </a:lnTo>
                      <a:lnTo>
                        <a:pt x="147" y="63"/>
                      </a:lnTo>
                      <a:lnTo>
                        <a:pt x="142" y="63"/>
                      </a:lnTo>
                      <a:lnTo>
                        <a:pt x="138" y="64"/>
                      </a:lnTo>
                      <a:lnTo>
                        <a:pt x="132" y="67"/>
                      </a:lnTo>
                      <a:lnTo>
                        <a:pt x="128" y="70"/>
                      </a:lnTo>
                      <a:lnTo>
                        <a:pt x="117" y="77"/>
                      </a:lnTo>
                      <a:lnTo>
                        <a:pt x="106" y="88"/>
                      </a:lnTo>
                      <a:lnTo>
                        <a:pt x="96" y="102"/>
                      </a:lnTo>
                      <a:lnTo>
                        <a:pt x="84" y="119"/>
                      </a:lnTo>
                      <a:lnTo>
                        <a:pt x="72" y="138"/>
                      </a:lnTo>
                      <a:lnTo>
                        <a:pt x="59" y="161"/>
                      </a:lnTo>
                      <a:lnTo>
                        <a:pt x="59" y="379"/>
                      </a:lnTo>
                      <a:lnTo>
                        <a:pt x="0" y="379"/>
                      </a:lnTo>
                      <a:lnTo>
                        <a:pt x="0" y="10"/>
                      </a:lnTo>
                      <a:lnTo>
                        <a:pt x="59" y="10"/>
                      </a:lnTo>
                      <a:lnTo>
                        <a:pt x="59" y="78"/>
                      </a:lnTo>
                      <a:lnTo>
                        <a:pt x="76" y="58"/>
                      </a:lnTo>
                      <a:lnTo>
                        <a:pt x="90" y="41"/>
                      </a:lnTo>
                      <a:lnTo>
                        <a:pt x="103" y="28"/>
                      </a:lnTo>
                      <a:lnTo>
                        <a:pt x="115" y="17"/>
                      </a:lnTo>
                      <a:lnTo>
                        <a:pt x="126" y="10"/>
                      </a:lnTo>
                      <a:lnTo>
                        <a:pt x="135" y="4"/>
                      </a:lnTo>
                      <a:lnTo>
                        <a:pt x="146" y="1"/>
                      </a:lnTo>
                      <a:lnTo>
                        <a:pt x="157" y="0"/>
                      </a:lnTo>
                      <a:lnTo>
                        <a:pt x="162" y="0"/>
                      </a:lnTo>
                      <a:lnTo>
                        <a:pt x="168" y="2"/>
                      </a:lnTo>
                      <a:lnTo>
                        <a:pt x="173" y="4"/>
                      </a:lnTo>
                      <a:lnTo>
                        <a:pt x="179" y="8"/>
                      </a:lnTo>
                      <a:lnTo>
                        <a:pt x="191" y="16"/>
                      </a:lnTo>
                      <a:lnTo>
                        <a:pt x="205" y="29"/>
                      </a:lnTo>
                      <a:lnTo>
                        <a:pt x="171" y="78"/>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43" name="Freeform 148"/>
                <p:cNvSpPr>
                  <a:spLocks noEditPoints="1"/>
                </p:cNvSpPr>
                <p:nvPr/>
              </p:nvSpPr>
              <p:spPr bwMode="auto">
                <a:xfrm>
                  <a:off x="8613" y="7013"/>
                  <a:ext cx="158" cy="194"/>
                </a:xfrm>
                <a:custGeom>
                  <a:avLst/>
                  <a:gdLst>
                    <a:gd name="T0" fmla="*/ 20 w 316"/>
                    <a:gd name="T1" fmla="*/ 7 h 389"/>
                    <a:gd name="T2" fmla="*/ 18 w 316"/>
                    <a:gd name="T3" fmla="*/ 7 h 389"/>
                    <a:gd name="T4" fmla="*/ 15 w 316"/>
                    <a:gd name="T5" fmla="*/ 8 h 389"/>
                    <a:gd name="T6" fmla="*/ 14 w 316"/>
                    <a:gd name="T7" fmla="*/ 9 h 389"/>
                    <a:gd name="T8" fmla="*/ 12 w 316"/>
                    <a:gd name="T9" fmla="*/ 10 h 389"/>
                    <a:gd name="T10" fmla="*/ 11 w 316"/>
                    <a:gd name="T11" fmla="*/ 12 h 389"/>
                    <a:gd name="T12" fmla="*/ 10 w 316"/>
                    <a:gd name="T13" fmla="*/ 14 h 389"/>
                    <a:gd name="T14" fmla="*/ 9 w 316"/>
                    <a:gd name="T15" fmla="*/ 16 h 389"/>
                    <a:gd name="T16" fmla="*/ 31 w 316"/>
                    <a:gd name="T17" fmla="*/ 18 h 389"/>
                    <a:gd name="T18" fmla="*/ 30 w 316"/>
                    <a:gd name="T19" fmla="*/ 15 h 389"/>
                    <a:gd name="T20" fmla="*/ 30 w 316"/>
                    <a:gd name="T21" fmla="*/ 13 h 389"/>
                    <a:gd name="T22" fmla="*/ 29 w 316"/>
                    <a:gd name="T23" fmla="*/ 11 h 389"/>
                    <a:gd name="T24" fmla="*/ 28 w 316"/>
                    <a:gd name="T25" fmla="*/ 10 h 389"/>
                    <a:gd name="T26" fmla="*/ 27 w 316"/>
                    <a:gd name="T27" fmla="*/ 8 h 389"/>
                    <a:gd name="T28" fmla="*/ 25 w 316"/>
                    <a:gd name="T29" fmla="*/ 8 h 389"/>
                    <a:gd name="T30" fmla="*/ 23 w 316"/>
                    <a:gd name="T31" fmla="*/ 7 h 389"/>
                    <a:gd name="T32" fmla="*/ 21 w 316"/>
                    <a:gd name="T33" fmla="*/ 7 h 389"/>
                    <a:gd name="T34" fmla="*/ 7 w 316"/>
                    <a:gd name="T35" fmla="*/ 25 h 389"/>
                    <a:gd name="T36" fmla="*/ 9 w 316"/>
                    <a:gd name="T37" fmla="*/ 29 h 389"/>
                    <a:gd name="T38" fmla="*/ 10 w 316"/>
                    <a:gd name="T39" fmla="*/ 32 h 389"/>
                    <a:gd name="T40" fmla="*/ 11 w 316"/>
                    <a:gd name="T41" fmla="*/ 35 h 389"/>
                    <a:gd name="T42" fmla="*/ 12 w 316"/>
                    <a:gd name="T43" fmla="*/ 38 h 389"/>
                    <a:gd name="T44" fmla="*/ 15 w 316"/>
                    <a:gd name="T45" fmla="*/ 39 h 389"/>
                    <a:gd name="T46" fmla="*/ 19 w 316"/>
                    <a:gd name="T47" fmla="*/ 41 h 389"/>
                    <a:gd name="T48" fmla="*/ 21 w 316"/>
                    <a:gd name="T49" fmla="*/ 42 h 389"/>
                    <a:gd name="T50" fmla="*/ 24 w 316"/>
                    <a:gd name="T51" fmla="*/ 42 h 389"/>
                    <a:gd name="T52" fmla="*/ 27 w 316"/>
                    <a:gd name="T53" fmla="*/ 41 h 389"/>
                    <a:gd name="T54" fmla="*/ 29 w 316"/>
                    <a:gd name="T55" fmla="*/ 40 h 389"/>
                    <a:gd name="T56" fmla="*/ 33 w 316"/>
                    <a:gd name="T57" fmla="*/ 38 h 389"/>
                    <a:gd name="T58" fmla="*/ 38 w 316"/>
                    <a:gd name="T59" fmla="*/ 43 h 389"/>
                    <a:gd name="T60" fmla="*/ 34 w 316"/>
                    <a:gd name="T61" fmla="*/ 45 h 389"/>
                    <a:gd name="T62" fmla="*/ 29 w 316"/>
                    <a:gd name="T63" fmla="*/ 47 h 389"/>
                    <a:gd name="T64" fmla="*/ 25 w 316"/>
                    <a:gd name="T65" fmla="*/ 48 h 389"/>
                    <a:gd name="T66" fmla="*/ 21 w 316"/>
                    <a:gd name="T67" fmla="*/ 48 h 389"/>
                    <a:gd name="T68" fmla="*/ 17 w 316"/>
                    <a:gd name="T69" fmla="*/ 48 h 389"/>
                    <a:gd name="T70" fmla="*/ 12 w 316"/>
                    <a:gd name="T71" fmla="*/ 46 h 389"/>
                    <a:gd name="T72" fmla="*/ 9 w 316"/>
                    <a:gd name="T73" fmla="*/ 44 h 389"/>
                    <a:gd name="T74" fmla="*/ 5 w 316"/>
                    <a:gd name="T75" fmla="*/ 42 h 389"/>
                    <a:gd name="T76" fmla="*/ 3 w 316"/>
                    <a:gd name="T77" fmla="*/ 38 h 389"/>
                    <a:gd name="T78" fmla="*/ 1 w 316"/>
                    <a:gd name="T79" fmla="*/ 34 h 389"/>
                    <a:gd name="T80" fmla="*/ 1 w 316"/>
                    <a:gd name="T81" fmla="*/ 29 h 389"/>
                    <a:gd name="T82" fmla="*/ 0 w 316"/>
                    <a:gd name="T83" fmla="*/ 24 h 389"/>
                    <a:gd name="T84" fmla="*/ 1 w 316"/>
                    <a:gd name="T85" fmla="*/ 19 h 389"/>
                    <a:gd name="T86" fmla="*/ 1 w 316"/>
                    <a:gd name="T87" fmla="*/ 14 h 389"/>
                    <a:gd name="T88" fmla="*/ 3 w 316"/>
                    <a:gd name="T89" fmla="*/ 10 h 389"/>
                    <a:gd name="T90" fmla="*/ 5 w 316"/>
                    <a:gd name="T91" fmla="*/ 6 h 389"/>
                    <a:gd name="T92" fmla="*/ 9 w 316"/>
                    <a:gd name="T93" fmla="*/ 3 h 389"/>
                    <a:gd name="T94" fmla="*/ 12 w 316"/>
                    <a:gd name="T95" fmla="*/ 1 h 389"/>
                    <a:gd name="T96" fmla="*/ 17 w 316"/>
                    <a:gd name="T97" fmla="*/ 0 h 389"/>
                    <a:gd name="T98" fmla="*/ 21 w 316"/>
                    <a:gd name="T99" fmla="*/ 0 h 389"/>
                    <a:gd name="T100" fmla="*/ 25 w 316"/>
                    <a:gd name="T101" fmla="*/ 0 h 389"/>
                    <a:gd name="T102" fmla="*/ 28 w 316"/>
                    <a:gd name="T103" fmla="*/ 1 h 389"/>
                    <a:gd name="T104" fmla="*/ 31 w 316"/>
                    <a:gd name="T105" fmla="*/ 3 h 389"/>
                    <a:gd name="T106" fmla="*/ 35 w 316"/>
                    <a:gd name="T107" fmla="*/ 5 h 389"/>
                    <a:gd name="T108" fmla="*/ 37 w 316"/>
                    <a:gd name="T109" fmla="*/ 8 h 389"/>
                    <a:gd name="T110" fmla="*/ 39 w 316"/>
                    <a:gd name="T111" fmla="*/ 11 h 389"/>
                    <a:gd name="T112" fmla="*/ 40 w 316"/>
                    <a:gd name="T113" fmla="*/ 15 h 389"/>
                    <a:gd name="T114" fmla="*/ 40 w 316"/>
                    <a:gd name="T115" fmla="*/ 19 h 389"/>
                    <a:gd name="T116" fmla="*/ 7 w 316"/>
                    <a:gd name="T117" fmla="*/ 23 h 3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6"/>
                    <a:gd name="T178" fmla="*/ 0 h 389"/>
                    <a:gd name="T179" fmla="*/ 316 w 316"/>
                    <a:gd name="T180" fmla="*/ 389 h 3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6" h="389">
                      <a:moveTo>
                        <a:pt x="171" y="58"/>
                      </a:moveTo>
                      <a:lnTo>
                        <a:pt x="161" y="59"/>
                      </a:lnTo>
                      <a:lnTo>
                        <a:pt x="151" y="60"/>
                      </a:lnTo>
                      <a:lnTo>
                        <a:pt x="143" y="61"/>
                      </a:lnTo>
                      <a:lnTo>
                        <a:pt x="134" y="64"/>
                      </a:lnTo>
                      <a:lnTo>
                        <a:pt x="126" y="67"/>
                      </a:lnTo>
                      <a:lnTo>
                        <a:pt x="118" y="71"/>
                      </a:lnTo>
                      <a:lnTo>
                        <a:pt x="112" y="75"/>
                      </a:lnTo>
                      <a:lnTo>
                        <a:pt x="105" y="81"/>
                      </a:lnTo>
                      <a:lnTo>
                        <a:pt x="99" y="86"/>
                      </a:lnTo>
                      <a:lnTo>
                        <a:pt x="92" y="92"/>
                      </a:lnTo>
                      <a:lnTo>
                        <a:pt x="88" y="100"/>
                      </a:lnTo>
                      <a:lnTo>
                        <a:pt x="83" y="107"/>
                      </a:lnTo>
                      <a:lnTo>
                        <a:pt x="78" y="116"/>
                      </a:lnTo>
                      <a:lnTo>
                        <a:pt x="74" y="126"/>
                      </a:lnTo>
                      <a:lnTo>
                        <a:pt x="71" y="135"/>
                      </a:lnTo>
                      <a:lnTo>
                        <a:pt x="68" y="146"/>
                      </a:lnTo>
                      <a:lnTo>
                        <a:pt x="248" y="146"/>
                      </a:lnTo>
                      <a:lnTo>
                        <a:pt x="248" y="135"/>
                      </a:lnTo>
                      <a:lnTo>
                        <a:pt x="247" y="126"/>
                      </a:lnTo>
                      <a:lnTo>
                        <a:pt x="246" y="116"/>
                      </a:lnTo>
                      <a:lnTo>
                        <a:pt x="242" y="107"/>
                      </a:lnTo>
                      <a:lnTo>
                        <a:pt x="240" y="100"/>
                      </a:lnTo>
                      <a:lnTo>
                        <a:pt x="236" y="92"/>
                      </a:lnTo>
                      <a:lnTo>
                        <a:pt x="233" y="86"/>
                      </a:lnTo>
                      <a:lnTo>
                        <a:pt x="227" y="81"/>
                      </a:lnTo>
                      <a:lnTo>
                        <a:pt x="222" y="75"/>
                      </a:lnTo>
                      <a:lnTo>
                        <a:pt x="217" y="71"/>
                      </a:lnTo>
                      <a:lnTo>
                        <a:pt x="210" y="67"/>
                      </a:lnTo>
                      <a:lnTo>
                        <a:pt x="203" y="64"/>
                      </a:lnTo>
                      <a:lnTo>
                        <a:pt x="195" y="61"/>
                      </a:lnTo>
                      <a:lnTo>
                        <a:pt x="188" y="60"/>
                      </a:lnTo>
                      <a:lnTo>
                        <a:pt x="179" y="59"/>
                      </a:lnTo>
                      <a:lnTo>
                        <a:pt x="171" y="58"/>
                      </a:lnTo>
                      <a:close/>
                      <a:moveTo>
                        <a:pt x="63" y="190"/>
                      </a:moveTo>
                      <a:lnTo>
                        <a:pt x="63" y="206"/>
                      </a:lnTo>
                      <a:lnTo>
                        <a:pt x="66" y="221"/>
                      </a:lnTo>
                      <a:lnTo>
                        <a:pt x="68" y="236"/>
                      </a:lnTo>
                      <a:lnTo>
                        <a:pt x="71" y="250"/>
                      </a:lnTo>
                      <a:lnTo>
                        <a:pt x="76" y="263"/>
                      </a:lnTo>
                      <a:lnTo>
                        <a:pt x="82" y="274"/>
                      </a:lnTo>
                      <a:lnTo>
                        <a:pt x="88" y="285"/>
                      </a:lnTo>
                      <a:lnTo>
                        <a:pt x="95" y="296"/>
                      </a:lnTo>
                      <a:lnTo>
                        <a:pt x="103" y="304"/>
                      </a:lnTo>
                      <a:lnTo>
                        <a:pt x="113" y="313"/>
                      </a:lnTo>
                      <a:lnTo>
                        <a:pt x="122" y="319"/>
                      </a:lnTo>
                      <a:lnTo>
                        <a:pt x="133" y="325"/>
                      </a:lnTo>
                      <a:lnTo>
                        <a:pt x="145" y="330"/>
                      </a:lnTo>
                      <a:lnTo>
                        <a:pt x="158" y="333"/>
                      </a:lnTo>
                      <a:lnTo>
                        <a:pt x="171" y="336"/>
                      </a:lnTo>
                      <a:lnTo>
                        <a:pt x="184" y="336"/>
                      </a:lnTo>
                      <a:lnTo>
                        <a:pt x="195" y="336"/>
                      </a:lnTo>
                      <a:lnTo>
                        <a:pt x="206" y="333"/>
                      </a:lnTo>
                      <a:lnTo>
                        <a:pt x="217" y="331"/>
                      </a:lnTo>
                      <a:lnTo>
                        <a:pt x="227" y="327"/>
                      </a:lnTo>
                      <a:lnTo>
                        <a:pt x="239" y="322"/>
                      </a:lnTo>
                      <a:lnTo>
                        <a:pt x="251" y="315"/>
                      </a:lnTo>
                      <a:lnTo>
                        <a:pt x="264" y="307"/>
                      </a:lnTo>
                      <a:lnTo>
                        <a:pt x="278" y="297"/>
                      </a:lnTo>
                      <a:lnTo>
                        <a:pt x="301" y="345"/>
                      </a:lnTo>
                      <a:lnTo>
                        <a:pt x="283" y="357"/>
                      </a:lnTo>
                      <a:lnTo>
                        <a:pt x="266" y="367"/>
                      </a:lnTo>
                      <a:lnTo>
                        <a:pt x="250" y="374"/>
                      </a:lnTo>
                      <a:lnTo>
                        <a:pt x="234" y="381"/>
                      </a:lnTo>
                      <a:lnTo>
                        <a:pt x="219" y="385"/>
                      </a:lnTo>
                      <a:lnTo>
                        <a:pt x="204" y="387"/>
                      </a:lnTo>
                      <a:lnTo>
                        <a:pt x="188" y="389"/>
                      </a:lnTo>
                      <a:lnTo>
                        <a:pt x="171" y="389"/>
                      </a:lnTo>
                      <a:lnTo>
                        <a:pt x="151" y="388"/>
                      </a:lnTo>
                      <a:lnTo>
                        <a:pt x="134" y="386"/>
                      </a:lnTo>
                      <a:lnTo>
                        <a:pt x="117" y="382"/>
                      </a:lnTo>
                      <a:lnTo>
                        <a:pt x="101" y="375"/>
                      </a:lnTo>
                      <a:lnTo>
                        <a:pt x="86" y="368"/>
                      </a:lnTo>
                      <a:lnTo>
                        <a:pt x="72" y="358"/>
                      </a:lnTo>
                      <a:lnTo>
                        <a:pt x="59" y="348"/>
                      </a:lnTo>
                      <a:lnTo>
                        <a:pt x="47" y="336"/>
                      </a:lnTo>
                      <a:lnTo>
                        <a:pt x="37" y="323"/>
                      </a:lnTo>
                      <a:lnTo>
                        <a:pt x="27" y="308"/>
                      </a:lnTo>
                      <a:lnTo>
                        <a:pt x="20" y="292"/>
                      </a:lnTo>
                      <a:lnTo>
                        <a:pt x="12" y="274"/>
                      </a:lnTo>
                      <a:lnTo>
                        <a:pt x="7" y="256"/>
                      </a:lnTo>
                      <a:lnTo>
                        <a:pt x="3" y="237"/>
                      </a:lnTo>
                      <a:lnTo>
                        <a:pt x="1" y="217"/>
                      </a:lnTo>
                      <a:lnTo>
                        <a:pt x="0" y="195"/>
                      </a:lnTo>
                      <a:lnTo>
                        <a:pt x="1" y="174"/>
                      </a:lnTo>
                      <a:lnTo>
                        <a:pt x="3" y="152"/>
                      </a:lnTo>
                      <a:lnTo>
                        <a:pt x="7" y="133"/>
                      </a:lnTo>
                      <a:lnTo>
                        <a:pt x="12" y="115"/>
                      </a:lnTo>
                      <a:lnTo>
                        <a:pt x="20" y="98"/>
                      </a:lnTo>
                      <a:lnTo>
                        <a:pt x="27" y="82"/>
                      </a:lnTo>
                      <a:lnTo>
                        <a:pt x="37" y="67"/>
                      </a:lnTo>
                      <a:lnTo>
                        <a:pt x="47" y="54"/>
                      </a:lnTo>
                      <a:lnTo>
                        <a:pt x="59" y="42"/>
                      </a:lnTo>
                      <a:lnTo>
                        <a:pt x="72" y="31"/>
                      </a:lnTo>
                      <a:lnTo>
                        <a:pt x="86" y="22"/>
                      </a:lnTo>
                      <a:lnTo>
                        <a:pt x="101" y="14"/>
                      </a:lnTo>
                      <a:lnTo>
                        <a:pt x="117" y="8"/>
                      </a:lnTo>
                      <a:lnTo>
                        <a:pt x="134" y="3"/>
                      </a:lnTo>
                      <a:lnTo>
                        <a:pt x="151" y="1"/>
                      </a:lnTo>
                      <a:lnTo>
                        <a:pt x="171" y="0"/>
                      </a:lnTo>
                      <a:lnTo>
                        <a:pt x="187" y="1"/>
                      </a:lnTo>
                      <a:lnTo>
                        <a:pt x="202" y="3"/>
                      </a:lnTo>
                      <a:lnTo>
                        <a:pt x="217" y="7"/>
                      </a:lnTo>
                      <a:lnTo>
                        <a:pt x="231" y="12"/>
                      </a:lnTo>
                      <a:lnTo>
                        <a:pt x="243" y="17"/>
                      </a:lnTo>
                      <a:lnTo>
                        <a:pt x="255" y="25"/>
                      </a:lnTo>
                      <a:lnTo>
                        <a:pt x="266" y="33"/>
                      </a:lnTo>
                      <a:lnTo>
                        <a:pt x="277" y="43"/>
                      </a:lnTo>
                      <a:lnTo>
                        <a:pt x="285" y="54"/>
                      </a:lnTo>
                      <a:lnTo>
                        <a:pt x="293" y="66"/>
                      </a:lnTo>
                      <a:lnTo>
                        <a:pt x="300" y="78"/>
                      </a:lnTo>
                      <a:lnTo>
                        <a:pt x="305" y="92"/>
                      </a:lnTo>
                      <a:lnTo>
                        <a:pt x="310" y="107"/>
                      </a:lnTo>
                      <a:lnTo>
                        <a:pt x="314" y="122"/>
                      </a:lnTo>
                      <a:lnTo>
                        <a:pt x="315" y="138"/>
                      </a:lnTo>
                      <a:lnTo>
                        <a:pt x="316" y="156"/>
                      </a:lnTo>
                      <a:lnTo>
                        <a:pt x="316" y="190"/>
                      </a:lnTo>
                      <a:lnTo>
                        <a:pt x="63" y="190"/>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44" name="Freeform 149"/>
                <p:cNvSpPr>
                  <a:spLocks noEditPoints="1"/>
                </p:cNvSpPr>
                <p:nvPr/>
              </p:nvSpPr>
              <p:spPr bwMode="auto">
                <a:xfrm>
                  <a:off x="8807" y="7013"/>
                  <a:ext cx="151" cy="194"/>
                </a:xfrm>
                <a:custGeom>
                  <a:avLst/>
                  <a:gdLst>
                    <a:gd name="T0" fmla="*/ 8 w 302"/>
                    <a:gd name="T1" fmla="*/ 32 h 389"/>
                    <a:gd name="T2" fmla="*/ 7 w 302"/>
                    <a:gd name="T3" fmla="*/ 35 h 389"/>
                    <a:gd name="T4" fmla="*/ 9 w 302"/>
                    <a:gd name="T5" fmla="*/ 39 h 389"/>
                    <a:gd name="T6" fmla="*/ 10 w 302"/>
                    <a:gd name="T7" fmla="*/ 41 h 389"/>
                    <a:gd name="T8" fmla="*/ 14 w 302"/>
                    <a:gd name="T9" fmla="*/ 42 h 389"/>
                    <a:gd name="T10" fmla="*/ 19 w 302"/>
                    <a:gd name="T11" fmla="*/ 40 h 389"/>
                    <a:gd name="T12" fmla="*/ 23 w 302"/>
                    <a:gd name="T13" fmla="*/ 37 h 389"/>
                    <a:gd name="T14" fmla="*/ 36 w 302"/>
                    <a:gd name="T15" fmla="*/ 48 h 389"/>
                    <a:gd name="T16" fmla="*/ 30 w 302"/>
                    <a:gd name="T17" fmla="*/ 47 h 389"/>
                    <a:gd name="T18" fmla="*/ 28 w 302"/>
                    <a:gd name="T19" fmla="*/ 46 h 389"/>
                    <a:gd name="T20" fmla="*/ 27 w 302"/>
                    <a:gd name="T21" fmla="*/ 44 h 389"/>
                    <a:gd name="T22" fmla="*/ 23 w 302"/>
                    <a:gd name="T23" fmla="*/ 44 h 389"/>
                    <a:gd name="T24" fmla="*/ 19 w 302"/>
                    <a:gd name="T25" fmla="*/ 47 h 389"/>
                    <a:gd name="T26" fmla="*/ 14 w 302"/>
                    <a:gd name="T27" fmla="*/ 48 h 389"/>
                    <a:gd name="T28" fmla="*/ 10 w 302"/>
                    <a:gd name="T29" fmla="*/ 48 h 389"/>
                    <a:gd name="T30" fmla="*/ 7 w 302"/>
                    <a:gd name="T31" fmla="*/ 47 h 389"/>
                    <a:gd name="T32" fmla="*/ 5 w 302"/>
                    <a:gd name="T33" fmla="*/ 46 h 389"/>
                    <a:gd name="T34" fmla="*/ 1 w 302"/>
                    <a:gd name="T35" fmla="*/ 43 h 389"/>
                    <a:gd name="T36" fmla="*/ 1 w 302"/>
                    <a:gd name="T37" fmla="*/ 40 h 389"/>
                    <a:gd name="T38" fmla="*/ 0 w 302"/>
                    <a:gd name="T39" fmla="*/ 36 h 389"/>
                    <a:gd name="T40" fmla="*/ 1 w 302"/>
                    <a:gd name="T41" fmla="*/ 33 h 389"/>
                    <a:gd name="T42" fmla="*/ 1 w 302"/>
                    <a:gd name="T43" fmla="*/ 30 h 389"/>
                    <a:gd name="T44" fmla="*/ 3 w 302"/>
                    <a:gd name="T45" fmla="*/ 27 h 389"/>
                    <a:gd name="T46" fmla="*/ 5 w 302"/>
                    <a:gd name="T47" fmla="*/ 25 h 389"/>
                    <a:gd name="T48" fmla="*/ 9 w 302"/>
                    <a:gd name="T49" fmla="*/ 24 h 389"/>
                    <a:gd name="T50" fmla="*/ 26 w 302"/>
                    <a:gd name="T51" fmla="*/ 11 h 389"/>
                    <a:gd name="T52" fmla="*/ 25 w 302"/>
                    <a:gd name="T53" fmla="*/ 9 h 389"/>
                    <a:gd name="T54" fmla="*/ 24 w 302"/>
                    <a:gd name="T55" fmla="*/ 8 h 389"/>
                    <a:gd name="T56" fmla="*/ 22 w 302"/>
                    <a:gd name="T57" fmla="*/ 6 h 389"/>
                    <a:gd name="T58" fmla="*/ 17 w 302"/>
                    <a:gd name="T59" fmla="*/ 6 h 389"/>
                    <a:gd name="T60" fmla="*/ 13 w 302"/>
                    <a:gd name="T61" fmla="*/ 6 h 389"/>
                    <a:gd name="T62" fmla="*/ 10 w 302"/>
                    <a:gd name="T63" fmla="*/ 8 h 389"/>
                    <a:gd name="T64" fmla="*/ 10 w 302"/>
                    <a:gd name="T65" fmla="*/ 10 h 389"/>
                    <a:gd name="T66" fmla="*/ 11 w 302"/>
                    <a:gd name="T67" fmla="*/ 11 h 389"/>
                    <a:gd name="T68" fmla="*/ 2 w 302"/>
                    <a:gd name="T69" fmla="*/ 11 h 389"/>
                    <a:gd name="T70" fmla="*/ 2 w 302"/>
                    <a:gd name="T71" fmla="*/ 9 h 389"/>
                    <a:gd name="T72" fmla="*/ 3 w 302"/>
                    <a:gd name="T73" fmla="*/ 6 h 389"/>
                    <a:gd name="T74" fmla="*/ 6 w 302"/>
                    <a:gd name="T75" fmla="*/ 3 h 389"/>
                    <a:gd name="T76" fmla="*/ 9 w 302"/>
                    <a:gd name="T77" fmla="*/ 1 h 389"/>
                    <a:gd name="T78" fmla="*/ 13 w 302"/>
                    <a:gd name="T79" fmla="*/ 0 h 389"/>
                    <a:gd name="T80" fmla="*/ 19 w 302"/>
                    <a:gd name="T81" fmla="*/ 0 h 389"/>
                    <a:gd name="T82" fmla="*/ 23 w 302"/>
                    <a:gd name="T83" fmla="*/ 0 h 389"/>
                    <a:gd name="T84" fmla="*/ 27 w 302"/>
                    <a:gd name="T85" fmla="*/ 1 h 389"/>
                    <a:gd name="T86" fmla="*/ 30 w 302"/>
                    <a:gd name="T87" fmla="*/ 4 h 389"/>
                    <a:gd name="T88" fmla="*/ 33 w 302"/>
                    <a:gd name="T89" fmla="*/ 7 h 389"/>
                    <a:gd name="T90" fmla="*/ 34 w 302"/>
                    <a:gd name="T91" fmla="*/ 10 h 389"/>
                    <a:gd name="T92" fmla="*/ 34 w 302"/>
                    <a:gd name="T93" fmla="*/ 40 h 389"/>
                    <a:gd name="T94" fmla="*/ 35 w 302"/>
                    <a:gd name="T95" fmla="*/ 41 h 389"/>
                    <a:gd name="T96" fmla="*/ 38 w 302"/>
                    <a:gd name="T97" fmla="*/ 42 h 3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2"/>
                    <a:gd name="T148" fmla="*/ 0 h 389"/>
                    <a:gd name="T149" fmla="*/ 302 w 302"/>
                    <a:gd name="T150" fmla="*/ 389 h 3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2" h="389">
                      <a:moveTo>
                        <a:pt x="209" y="209"/>
                      </a:moveTo>
                      <a:lnTo>
                        <a:pt x="69" y="248"/>
                      </a:lnTo>
                      <a:lnTo>
                        <a:pt x="64" y="258"/>
                      </a:lnTo>
                      <a:lnTo>
                        <a:pt x="61" y="268"/>
                      </a:lnTo>
                      <a:lnTo>
                        <a:pt x="59" y="277"/>
                      </a:lnTo>
                      <a:lnTo>
                        <a:pt x="59" y="287"/>
                      </a:lnTo>
                      <a:lnTo>
                        <a:pt x="59" y="298"/>
                      </a:lnTo>
                      <a:lnTo>
                        <a:pt x="62" y="307"/>
                      </a:lnTo>
                      <a:lnTo>
                        <a:pt x="66" y="315"/>
                      </a:lnTo>
                      <a:lnTo>
                        <a:pt x="72" y="323"/>
                      </a:lnTo>
                      <a:lnTo>
                        <a:pt x="79" y="328"/>
                      </a:lnTo>
                      <a:lnTo>
                        <a:pt x="87" y="332"/>
                      </a:lnTo>
                      <a:lnTo>
                        <a:pt x="96" y="334"/>
                      </a:lnTo>
                      <a:lnTo>
                        <a:pt x="107" y="336"/>
                      </a:lnTo>
                      <a:lnTo>
                        <a:pt x="118" y="336"/>
                      </a:lnTo>
                      <a:lnTo>
                        <a:pt x="127" y="333"/>
                      </a:lnTo>
                      <a:lnTo>
                        <a:pt x="138" y="330"/>
                      </a:lnTo>
                      <a:lnTo>
                        <a:pt x="149" y="326"/>
                      </a:lnTo>
                      <a:lnTo>
                        <a:pt x="161" y="319"/>
                      </a:lnTo>
                      <a:lnTo>
                        <a:pt x="175" y="311"/>
                      </a:lnTo>
                      <a:lnTo>
                        <a:pt x="191" y="300"/>
                      </a:lnTo>
                      <a:lnTo>
                        <a:pt x="209" y="287"/>
                      </a:lnTo>
                      <a:lnTo>
                        <a:pt x="209" y="209"/>
                      </a:lnTo>
                      <a:close/>
                      <a:moveTo>
                        <a:pt x="287" y="389"/>
                      </a:moveTo>
                      <a:lnTo>
                        <a:pt x="269" y="387"/>
                      </a:lnTo>
                      <a:lnTo>
                        <a:pt x="254" y="385"/>
                      </a:lnTo>
                      <a:lnTo>
                        <a:pt x="242" y="381"/>
                      </a:lnTo>
                      <a:lnTo>
                        <a:pt x="232" y="376"/>
                      </a:lnTo>
                      <a:lnTo>
                        <a:pt x="228" y="373"/>
                      </a:lnTo>
                      <a:lnTo>
                        <a:pt x="225" y="370"/>
                      </a:lnTo>
                      <a:lnTo>
                        <a:pt x="223" y="366"/>
                      </a:lnTo>
                      <a:lnTo>
                        <a:pt x="220" y="362"/>
                      </a:lnTo>
                      <a:lnTo>
                        <a:pt x="216" y="353"/>
                      </a:lnTo>
                      <a:lnTo>
                        <a:pt x="214" y="341"/>
                      </a:lnTo>
                      <a:lnTo>
                        <a:pt x="201" y="351"/>
                      </a:lnTo>
                      <a:lnTo>
                        <a:pt x="191" y="357"/>
                      </a:lnTo>
                      <a:lnTo>
                        <a:pt x="183" y="363"/>
                      </a:lnTo>
                      <a:lnTo>
                        <a:pt x="176" y="370"/>
                      </a:lnTo>
                      <a:lnTo>
                        <a:pt x="156" y="377"/>
                      </a:lnTo>
                      <a:lnTo>
                        <a:pt x="136" y="383"/>
                      </a:lnTo>
                      <a:lnTo>
                        <a:pt x="126" y="386"/>
                      </a:lnTo>
                      <a:lnTo>
                        <a:pt x="117" y="388"/>
                      </a:lnTo>
                      <a:lnTo>
                        <a:pt x="107" y="389"/>
                      </a:lnTo>
                      <a:lnTo>
                        <a:pt x="97" y="389"/>
                      </a:lnTo>
                      <a:lnTo>
                        <a:pt x="87" y="389"/>
                      </a:lnTo>
                      <a:lnTo>
                        <a:pt x="76" y="388"/>
                      </a:lnTo>
                      <a:lnTo>
                        <a:pt x="66" y="385"/>
                      </a:lnTo>
                      <a:lnTo>
                        <a:pt x="58" y="383"/>
                      </a:lnTo>
                      <a:lnTo>
                        <a:pt x="49" y="378"/>
                      </a:lnTo>
                      <a:lnTo>
                        <a:pt x="41" y="374"/>
                      </a:lnTo>
                      <a:lnTo>
                        <a:pt x="33" y="369"/>
                      </a:lnTo>
                      <a:lnTo>
                        <a:pt x="27" y="362"/>
                      </a:lnTo>
                      <a:lnTo>
                        <a:pt x="20" y="356"/>
                      </a:lnTo>
                      <a:lnTo>
                        <a:pt x="15" y="348"/>
                      </a:lnTo>
                      <a:lnTo>
                        <a:pt x="11" y="341"/>
                      </a:lnTo>
                      <a:lnTo>
                        <a:pt x="8" y="332"/>
                      </a:lnTo>
                      <a:lnTo>
                        <a:pt x="4" y="323"/>
                      </a:lnTo>
                      <a:lnTo>
                        <a:pt x="2" y="313"/>
                      </a:lnTo>
                      <a:lnTo>
                        <a:pt x="1" y="302"/>
                      </a:lnTo>
                      <a:lnTo>
                        <a:pt x="0" y="292"/>
                      </a:lnTo>
                      <a:lnTo>
                        <a:pt x="0" y="282"/>
                      </a:lnTo>
                      <a:lnTo>
                        <a:pt x="1" y="272"/>
                      </a:lnTo>
                      <a:lnTo>
                        <a:pt x="3" y="264"/>
                      </a:lnTo>
                      <a:lnTo>
                        <a:pt x="5" y="255"/>
                      </a:lnTo>
                      <a:lnTo>
                        <a:pt x="9" y="248"/>
                      </a:lnTo>
                      <a:lnTo>
                        <a:pt x="12" y="240"/>
                      </a:lnTo>
                      <a:lnTo>
                        <a:pt x="16" y="233"/>
                      </a:lnTo>
                      <a:lnTo>
                        <a:pt x="21" y="226"/>
                      </a:lnTo>
                      <a:lnTo>
                        <a:pt x="27" y="220"/>
                      </a:lnTo>
                      <a:lnTo>
                        <a:pt x="33" y="214"/>
                      </a:lnTo>
                      <a:lnTo>
                        <a:pt x="40" y="209"/>
                      </a:lnTo>
                      <a:lnTo>
                        <a:pt x="47" y="205"/>
                      </a:lnTo>
                      <a:lnTo>
                        <a:pt x="56" y="201"/>
                      </a:lnTo>
                      <a:lnTo>
                        <a:pt x="64" y="196"/>
                      </a:lnTo>
                      <a:lnTo>
                        <a:pt x="73" y="193"/>
                      </a:lnTo>
                      <a:lnTo>
                        <a:pt x="83" y="190"/>
                      </a:lnTo>
                      <a:lnTo>
                        <a:pt x="209" y="161"/>
                      </a:lnTo>
                      <a:lnTo>
                        <a:pt x="209" y="92"/>
                      </a:lnTo>
                      <a:lnTo>
                        <a:pt x="209" y="87"/>
                      </a:lnTo>
                      <a:lnTo>
                        <a:pt x="208" y="83"/>
                      </a:lnTo>
                      <a:lnTo>
                        <a:pt x="207" y="77"/>
                      </a:lnTo>
                      <a:lnTo>
                        <a:pt x="205" y="73"/>
                      </a:lnTo>
                      <a:lnTo>
                        <a:pt x="202" y="70"/>
                      </a:lnTo>
                      <a:lnTo>
                        <a:pt x="199" y="66"/>
                      </a:lnTo>
                      <a:lnTo>
                        <a:pt x="195" y="62"/>
                      </a:lnTo>
                      <a:lnTo>
                        <a:pt x="191" y="60"/>
                      </a:lnTo>
                      <a:lnTo>
                        <a:pt x="181" y="55"/>
                      </a:lnTo>
                      <a:lnTo>
                        <a:pt x="168" y="52"/>
                      </a:lnTo>
                      <a:lnTo>
                        <a:pt x="153" y="49"/>
                      </a:lnTo>
                      <a:lnTo>
                        <a:pt x="136" y="48"/>
                      </a:lnTo>
                      <a:lnTo>
                        <a:pt x="124" y="49"/>
                      </a:lnTo>
                      <a:lnTo>
                        <a:pt x="114" y="51"/>
                      </a:lnTo>
                      <a:lnTo>
                        <a:pt x="104" y="53"/>
                      </a:lnTo>
                      <a:lnTo>
                        <a:pt x="96" y="56"/>
                      </a:lnTo>
                      <a:lnTo>
                        <a:pt x="91" y="60"/>
                      </a:lnTo>
                      <a:lnTo>
                        <a:pt x="87" y="66"/>
                      </a:lnTo>
                      <a:lnTo>
                        <a:pt x="84" y="71"/>
                      </a:lnTo>
                      <a:lnTo>
                        <a:pt x="83" y="78"/>
                      </a:lnTo>
                      <a:lnTo>
                        <a:pt x="83" y="82"/>
                      </a:lnTo>
                      <a:lnTo>
                        <a:pt x="84" y="85"/>
                      </a:lnTo>
                      <a:lnTo>
                        <a:pt x="85" y="89"/>
                      </a:lnTo>
                      <a:lnTo>
                        <a:pt x="88" y="92"/>
                      </a:lnTo>
                      <a:lnTo>
                        <a:pt x="25" y="107"/>
                      </a:lnTo>
                      <a:lnTo>
                        <a:pt x="21" y="101"/>
                      </a:lnTo>
                      <a:lnTo>
                        <a:pt x="20" y="94"/>
                      </a:lnTo>
                      <a:lnTo>
                        <a:pt x="19" y="89"/>
                      </a:lnTo>
                      <a:lnTo>
                        <a:pt x="19" y="83"/>
                      </a:lnTo>
                      <a:lnTo>
                        <a:pt x="20" y="74"/>
                      </a:lnTo>
                      <a:lnTo>
                        <a:pt x="23" y="66"/>
                      </a:lnTo>
                      <a:lnTo>
                        <a:pt x="25" y="57"/>
                      </a:lnTo>
                      <a:lnTo>
                        <a:pt x="29" y="49"/>
                      </a:lnTo>
                      <a:lnTo>
                        <a:pt x="34" y="42"/>
                      </a:lnTo>
                      <a:lnTo>
                        <a:pt x="41" y="36"/>
                      </a:lnTo>
                      <a:lnTo>
                        <a:pt x="48" y="29"/>
                      </a:lnTo>
                      <a:lnTo>
                        <a:pt x="56" y="24"/>
                      </a:lnTo>
                      <a:lnTo>
                        <a:pt x="65" y="18"/>
                      </a:lnTo>
                      <a:lnTo>
                        <a:pt x="75" y="13"/>
                      </a:lnTo>
                      <a:lnTo>
                        <a:pt x="86" y="10"/>
                      </a:lnTo>
                      <a:lnTo>
                        <a:pt x="97" y="7"/>
                      </a:lnTo>
                      <a:lnTo>
                        <a:pt x="110" y="3"/>
                      </a:lnTo>
                      <a:lnTo>
                        <a:pt x="123" y="1"/>
                      </a:lnTo>
                      <a:lnTo>
                        <a:pt x="137" y="0"/>
                      </a:lnTo>
                      <a:lnTo>
                        <a:pt x="151" y="0"/>
                      </a:lnTo>
                      <a:lnTo>
                        <a:pt x="164" y="0"/>
                      </a:lnTo>
                      <a:lnTo>
                        <a:pt x="177" y="2"/>
                      </a:lnTo>
                      <a:lnTo>
                        <a:pt x="189" y="4"/>
                      </a:lnTo>
                      <a:lnTo>
                        <a:pt x="200" y="7"/>
                      </a:lnTo>
                      <a:lnTo>
                        <a:pt x="210" y="11"/>
                      </a:lnTo>
                      <a:lnTo>
                        <a:pt x="220" y="15"/>
                      </a:lnTo>
                      <a:lnTo>
                        <a:pt x="228" y="21"/>
                      </a:lnTo>
                      <a:lnTo>
                        <a:pt x="237" y="26"/>
                      </a:lnTo>
                      <a:lnTo>
                        <a:pt x="244" y="32"/>
                      </a:lnTo>
                      <a:lnTo>
                        <a:pt x="250" y="40"/>
                      </a:lnTo>
                      <a:lnTo>
                        <a:pt x="255" y="47"/>
                      </a:lnTo>
                      <a:lnTo>
                        <a:pt x="259" y="56"/>
                      </a:lnTo>
                      <a:lnTo>
                        <a:pt x="264" y="64"/>
                      </a:lnTo>
                      <a:lnTo>
                        <a:pt x="266" y="73"/>
                      </a:lnTo>
                      <a:lnTo>
                        <a:pt x="267" y="83"/>
                      </a:lnTo>
                      <a:lnTo>
                        <a:pt x="268" y="92"/>
                      </a:lnTo>
                      <a:lnTo>
                        <a:pt x="268" y="292"/>
                      </a:lnTo>
                      <a:lnTo>
                        <a:pt x="268" y="322"/>
                      </a:lnTo>
                      <a:lnTo>
                        <a:pt x="270" y="325"/>
                      </a:lnTo>
                      <a:lnTo>
                        <a:pt x="272" y="328"/>
                      </a:lnTo>
                      <a:lnTo>
                        <a:pt x="275" y="330"/>
                      </a:lnTo>
                      <a:lnTo>
                        <a:pt x="280" y="332"/>
                      </a:lnTo>
                      <a:lnTo>
                        <a:pt x="289" y="337"/>
                      </a:lnTo>
                      <a:lnTo>
                        <a:pt x="302" y="341"/>
                      </a:lnTo>
                      <a:lnTo>
                        <a:pt x="287" y="38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45" name="Freeform 150"/>
                <p:cNvSpPr>
                  <a:spLocks/>
                </p:cNvSpPr>
                <p:nvPr/>
              </p:nvSpPr>
              <p:spPr bwMode="auto">
                <a:xfrm>
                  <a:off x="8985" y="6964"/>
                  <a:ext cx="111" cy="243"/>
                </a:xfrm>
                <a:custGeom>
                  <a:avLst/>
                  <a:gdLst>
                    <a:gd name="T0" fmla="*/ 17 w 222"/>
                    <a:gd name="T1" fmla="*/ 61 h 486"/>
                    <a:gd name="T2" fmla="*/ 15 w 222"/>
                    <a:gd name="T3" fmla="*/ 61 h 486"/>
                    <a:gd name="T4" fmla="*/ 14 w 222"/>
                    <a:gd name="T5" fmla="*/ 61 h 486"/>
                    <a:gd name="T6" fmla="*/ 14 w 222"/>
                    <a:gd name="T7" fmla="*/ 61 h 486"/>
                    <a:gd name="T8" fmla="*/ 13 w 222"/>
                    <a:gd name="T9" fmla="*/ 60 h 486"/>
                    <a:gd name="T10" fmla="*/ 12 w 222"/>
                    <a:gd name="T11" fmla="*/ 60 h 486"/>
                    <a:gd name="T12" fmla="*/ 12 w 222"/>
                    <a:gd name="T13" fmla="*/ 60 h 486"/>
                    <a:gd name="T14" fmla="*/ 11 w 222"/>
                    <a:gd name="T15" fmla="*/ 59 h 486"/>
                    <a:gd name="T16" fmla="*/ 10 w 222"/>
                    <a:gd name="T17" fmla="*/ 58 h 486"/>
                    <a:gd name="T18" fmla="*/ 10 w 222"/>
                    <a:gd name="T19" fmla="*/ 58 h 486"/>
                    <a:gd name="T20" fmla="*/ 9 w 222"/>
                    <a:gd name="T21" fmla="*/ 57 h 486"/>
                    <a:gd name="T22" fmla="*/ 9 w 222"/>
                    <a:gd name="T23" fmla="*/ 56 h 486"/>
                    <a:gd name="T24" fmla="*/ 7 w 222"/>
                    <a:gd name="T25" fmla="*/ 55 h 486"/>
                    <a:gd name="T26" fmla="*/ 7 w 222"/>
                    <a:gd name="T27" fmla="*/ 54 h 486"/>
                    <a:gd name="T28" fmla="*/ 7 w 222"/>
                    <a:gd name="T29" fmla="*/ 53 h 486"/>
                    <a:gd name="T30" fmla="*/ 7 w 222"/>
                    <a:gd name="T31" fmla="*/ 52 h 486"/>
                    <a:gd name="T32" fmla="*/ 7 w 222"/>
                    <a:gd name="T33" fmla="*/ 51 h 486"/>
                    <a:gd name="T34" fmla="*/ 7 w 222"/>
                    <a:gd name="T35" fmla="*/ 20 h 486"/>
                    <a:gd name="T36" fmla="*/ 0 w 222"/>
                    <a:gd name="T37" fmla="*/ 20 h 486"/>
                    <a:gd name="T38" fmla="*/ 0 w 222"/>
                    <a:gd name="T39" fmla="*/ 15 h 486"/>
                    <a:gd name="T40" fmla="*/ 7 w 222"/>
                    <a:gd name="T41" fmla="*/ 14 h 486"/>
                    <a:gd name="T42" fmla="*/ 7 w 222"/>
                    <a:gd name="T43" fmla="*/ 0 h 486"/>
                    <a:gd name="T44" fmla="*/ 15 w 222"/>
                    <a:gd name="T45" fmla="*/ 0 h 486"/>
                    <a:gd name="T46" fmla="*/ 15 w 222"/>
                    <a:gd name="T47" fmla="*/ 14 h 486"/>
                    <a:gd name="T48" fmla="*/ 28 w 222"/>
                    <a:gd name="T49" fmla="*/ 14 h 486"/>
                    <a:gd name="T50" fmla="*/ 28 w 222"/>
                    <a:gd name="T51" fmla="*/ 20 h 486"/>
                    <a:gd name="T52" fmla="*/ 15 w 222"/>
                    <a:gd name="T53" fmla="*/ 20 h 486"/>
                    <a:gd name="T54" fmla="*/ 15 w 222"/>
                    <a:gd name="T55" fmla="*/ 47 h 486"/>
                    <a:gd name="T56" fmla="*/ 15 w 222"/>
                    <a:gd name="T57" fmla="*/ 48 h 486"/>
                    <a:gd name="T58" fmla="*/ 15 w 222"/>
                    <a:gd name="T59" fmla="*/ 50 h 486"/>
                    <a:gd name="T60" fmla="*/ 15 w 222"/>
                    <a:gd name="T61" fmla="*/ 52 h 486"/>
                    <a:gd name="T62" fmla="*/ 15 w 222"/>
                    <a:gd name="T63" fmla="*/ 52 h 486"/>
                    <a:gd name="T64" fmla="*/ 15 w 222"/>
                    <a:gd name="T65" fmla="*/ 52 h 486"/>
                    <a:gd name="T66" fmla="*/ 15 w 222"/>
                    <a:gd name="T67" fmla="*/ 53 h 486"/>
                    <a:gd name="T68" fmla="*/ 15 w 222"/>
                    <a:gd name="T69" fmla="*/ 53 h 486"/>
                    <a:gd name="T70" fmla="*/ 17 w 222"/>
                    <a:gd name="T71" fmla="*/ 53 h 486"/>
                    <a:gd name="T72" fmla="*/ 17 w 222"/>
                    <a:gd name="T73" fmla="*/ 54 h 486"/>
                    <a:gd name="T74" fmla="*/ 18 w 222"/>
                    <a:gd name="T75" fmla="*/ 54 h 486"/>
                    <a:gd name="T76" fmla="*/ 19 w 222"/>
                    <a:gd name="T77" fmla="*/ 54 h 486"/>
                    <a:gd name="T78" fmla="*/ 19 w 222"/>
                    <a:gd name="T79" fmla="*/ 54 h 486"/>
                    <a:gd name="T80" fmla="*/ 20 w 222"/>
                    <a:gd name="T81" fmla="*/ 54 h 486"/>
                    <a:gd name="T82" fmla="*/ 20 w 222"/>
                    <a:gd name="T83" fmla="*/ 53 h 486"/>
                    <a:gd name="T84" fmla="*/ 21 w 222"/>
                    <a:gd name="T85" fmla="*/ 53 h 486"/>
                    <a:gd name="T86" fmla="*/ 23 w 222"/>
                    <a:gd name="T87" fmla="*/ 52 h 486"/>
                    <a:gd name="T88" fmla="*/ 25 w 222"/>
                    <a:gd name="T89" fmla="*/ 50 h 486"/>
                    <a:gd name="T90" fmla="*/ 28 w 222"/>
                    <a:gd name="T91" fmla="*/ 56 h 486"/>
                    <a:gd name="T92" fmla="*/ 26 w 222"/>
                    <a:gd name="T93" fmla="*/ 57 h 486"/>
                    <a:gd name="T94" fmla="*/ 25 w 222"/>
                    <a:gd name="T95" fmla="*/ 58 h 486"/>
                    <a:gd name="T96" fmla="*/ 23 w 222"/>
                    <a:gd name="T97" fmla="*/ 59 h 486"/>
                    <a:gd name="T98" fmla="*/ 22 w 222"/>
                    <a:gd name="T99" fmla="*/ 60 h 486"/>
                    <a:gd name="T100" fmla="*/ 21 w 222"/>
                    <a:gd name="T101" fmla="*/ 61 h 486"/>
                    <a:gd name="T102" fmla="*/ 19 w 222"/>
                    <a:gd name="T103" fmla="*/ 61 h 486"/>
                    <a:gd name="T104" fmla="*/ 18 w 222"/>
                    <a:gd name="T105" fmla="*/ 61 h 486"/>
                    <a:gd name="T106" fmla="*/ 17 w 222"/>
                    <a:gd name="T107" fmla="*/ 61 h 4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2"/>
                    <a:gd name="T163" fmla="*/ 0 h 486"/>
                    <a:gd name="T164" fmla="*/ 222 w 222"/>
                    <a:gd name="T165" fmla="*/ 486 h 4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2" h="486">
                      <a:moveTo>
                        <a:pt x="130" y="486"/>
                      </a:moveTo>
                      <a:lnTo>
                        <a:pt x="123" y="486"/>
                      </a:lnTo>
                      <a:lnTo>
                        <a:pt x="114" y="485"/>
                      </a:lnTo>
                      <a:lnTo>
                        <a:pt x="108" y="483"/>
                      </a:lnTo>
                      <a:lnTo>
                        <a:pt x="100" y="480"/>
                      </a:lnTo>
                      <a:lnTo>
                        <a:pt x="94" y="476"/>
                      </a:lnTo>
                      <a:lnTo>
                        <a:pt x="89" y="473"/>
                      </a:lnTo>
                      <a:lnTo>
                        <a:pt x="82" y="468"/>
                      </a:lnTo>
                      <a:lnTo>
                        <a:pt x="78" y="464"/>
                      </a:lnTo>
                      <a:lnTo>
                        <a:pt x="74" y="457"/>
                      </a:lnTo>
                      <a:lnTo>
                        <a:pt x="69" y="451"/>
                      </a:lnTo>
                      <a:lnTo>
                        <a:pt x="66" y="444"/>
                      </a:lnTo>
                      <a:lnTo>
                        <a:pt x="63" y="437"/>
                      </a:lnTo>
                      <a:lnTo>
                        <a:pt x="61" y="429"/>
                      </a:lnTo>
                      <a:lnTo>
                        <a:pt x="59" y="421"/>
                      </a:lnTo>
                      <a:lnTo>
                        <a:pt x="57" y="412"/>
                      </a:lnTo>
                      <a:lnTo>
                        <a:pt x="57" y="404"/>
                      </a:lnTo>
                      <a:lnTo>
                        <a:pt x="57" y="160"/>
                      </a:lnTo>
                      <a:lnTo>
                        <a:pt x="0" y="160"/>
                      </a:lnTo>
                      <a:lnTo>
                        <a:pt x="0" y="126"/>
                      </a:lnTo>
                      <a:lnTo>
                        <a:pt x="57" y="107"/>
                      </a:lnTo>
                      <a:lnTo>
                        <a:pt x="57" y="0"/>
                      </a:lnTo>
                      <a:lnTo>
                        <a:pt x="121" y="0"/>
                      </a:lnTo>
                      <a:lnTo>
                        <a:pt x="121" y="107"/>
                      </a:lnTo>
                      <a:lnTo>
                        <a:pt x="218" y="107"/>
                      </a:lnTo>
                      <a:lnTo>
                        <a:pt x="218" y="160"/>
                      </a:lnTo>
                      <a:lnTo>
                        <a:pt x="121" y="160"/>
                      </a:lnTo>
                      <a:lnTo>
                        <a:pt x="121" y="369"/>
                      </a:lnTo>
                      <a:lnTo>
                        <a:pt x="121" y="384"/>
                      </a:lnTo>
                      <a:lnTo>
                        <a:pt x="121" y="400"/>
                      </a:lnTo>
                      <a:lnTo>
                        <a:pt x="121" y="409"/>
                      </a:lnTo>
                      <a:lnTo>
                        <a:pt x="121" y="412"/>
                      </a:lnTo>
                      <a:lnTo>
                        <a:pt x="123" y="415"/>
                      </a:lnTo>
                      <a:lnTo>
                        <a:pt x="125" y="419"/>
                      </a:lnTo>
                      <a:lnTo>
                        <a:pt x="127" y="422"/>
                      </a:lnTo>
                      <a:lnTo>
                        <a:pt x="131" y="424"/>
                      </a:lnTo>
                      <a:lnTo>
                        <a:pt x="135" y="426"/>
                      </a:lnTo>
                      <a:lnTo>
                        <a:pt x="140" y="427"/>
                      </a:lnTo>
                      <a:lnTo>
                        <a:pt x="145" y="428"/>
                      </a:lnTo>
                      <a:lnTo>
                        <a:pt x="151" y="427"/>
                      </a:lnTo>
                      <a:lnTo>
                        <a:pt x="155" y="426"/>
                      </a:lnTo>
                      <a:lnTo>
                        <a:pt x="160" y="424"/>
                      </a:lnTo>
                      <a:lnTo>
                        <a:pt x="167" y="421"/>
                      </a:lnTo>
                      <a:lnTo>
                        <a:pt x="180" y="411"/>
                      </a:lnTo>
                      <a:lnTo>
                        <a:pt x="199" y="398"/>
                      </a:lnTo>
                      <a:lnTo>
                        <a:pt x="222" y="442"/>
                      </a:lnTo>
                      <a:lnTo>
                        <a:pt x="207" y="454"/>
                      </a:lnTo>
                      <a:lnTo>
                        <a:pt x="195" y="464"/>
                      </a:lnTo>
                      <a:lnTo>
                        <a:pt x="182" y="471"/>
                      </a:lnTo>
                      <a:lnTo>
                        <a:pt x="171" y="478"/>
                      </a:lnTo>
                      <a:lnTo>
                        <a:pt x="161" y="482"/>
                      </a:lnTo>
                      <a:lnTo>
                        <a:pt x="151" y="484"/>
                      </a:lnTo>
                      <a:lnTo>
                        <a:pt x="141" y="486"/>
                      </a:lnTo>
                      <a:lnTo>
                        <a:pt x="130" y="486"/>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46" name="Freeform 151"/>
                <p:cNvSpPr>
                  <a:spLocks/>
                </p:cNvSpPr>
                <p:nvPr/>
              </p:nvSpPr>
              <p:spPr bwMode="auto">
                <a:xfrm>
                  <a:off x="9135" y="6905"/>
                  <a:ext cx="151" cy="297"/>
                </a:xfrm>
                <a:custGeom>
                  <a:avLst/>
                  <a:gdLst>
                    <a:gd name="T0" fmla="*/ 30 w 302"/>
                    <a:gd name="T1" fmla="*/ 75 h 593"/>
                    <a:gd name="T2" fmla="*/ 30 w 302"/>
                    <a:gd name="T3" fmla="*/ 42 h 593"/>
                    <a:gd name="T4" fmla="*/ 30 w 302"/>
                    <a:gd name="T5" fmla="*/ 40 h 593"/>
                    <a:gd name="T6" fmla="*/ 30 w 302"/>
                    <a:gd name="T7" fmla="*/ 39 h 593"/>
                    <a:gd name="T8" fmla="*/ 30 w 302"/>
                    <a:gd name="T9" fmla="*/ 38 h 593"/>
                    <a:gd name="T10" fmla="*/ 29 w 302"/>
                    <a:gd name="T11" fmla="*/ 37 h 593"/>
                    <a:gd name="T12" fmla="*/ 29 w 302"/>
                    <a:gd name="T13" fmla="*/ 36 h 593"/>
                    <a:gd name="T14" fmla="*/ 28 w 302"/>
                    <a:gd name="T15" fmla="*/ 36 h 593"/>
                    <a:gd name="T16" fmla="*/ 28 w 302"/>
                    <a:gd name="T17" fmla="*/ 35 h 593"/>
                    <a:gd name="T18" fmla="*/ 27 w 302"/>
                    <a:gd name="T19" fmla="*/ 35 h 593"/>
                    <a:gd name="T20" fmla="*/ 27 w 302"/>
                    <a:gd name="T21" fmla="*/ 35 h 593"/>
                    <a:gd name="T22" fmla="*/ 26 w 302"/>
                    <a:gd name="T23" fmla="*/ 35 h 593"/>
                    <a:gd name="T24" fmla="*/ 25 w 302"/>
                    <a:gd name="T25" fmla="*/ 35 h 593"/>
                    <a:gd name="T26" fmla="*/ 24 w 302"/>
                    <a:gd name="T27" fmla="*/ 34 h 593"/>
                    <a:gd name="T28" fmla="*/ 23 w 302"/>
                    <a:gd name="T29" fmla="*/ 35 h 593"/>
                    <a:gd name="T30" fmla="*/ 23 w 302"/>
                    <a:gd name="T31" fmla="*/ 35 h 593"/>
                    <a:gd name="T32" fmla="*/ 22 w 302"/>
                    <a:gd name="T33" fmla="*/ 35 h 593"/>
                    <a:gd name="T34" fmla="*/ 21 w 302"/>
                    <a:gd name="T35" fmla="*/ 35 h 593"/>
                    <a:gd name="T36" fmla="*/ 20 w 302"/>
                    <a:gd name="T37" fmla="*/ 36 h 593"/>
                    <a:gd name="T38" fmla="*/ 19 w 302"/>
                    <a:gd name="T39" fmla="*/ 36 h 593"/>
                    <a:gd name="T40" fmla="*/ 19 w 302"/>
                    <a:gd name="T41" fmla="*/ 36 h 593"/>
                    <a:gd name="T42" fmla="*/ 18 w 302"/>
                    <a:gd name="T43" fmla="*/ 37 h 593"/>
                    <a:gd name="T44" fmla="*/ 15 w 302"/>
                    <a:gd name="T45" fmla="*/ 39 h 593"/>
                    <a:gd name="T46" fmla="*/ 12 w 302"/>
                    <a:gd name="T47" fmla="*/ 41 h 593"/>
                    <a:gd name="T48" fmla="*/ 10 w 302"/>
                    <a:gd name="T49" fmla="*/ 44 h 593"/>
                    <a:gd name="T50" fmla="*/ 7 w 302"/>
                    <a:gd name="T51" fmla="*/ 47 h 593"/>
                    <a:gd name="T52" fmla="*/ 7 w 302"/>
                    <a:gd name="T53" fmla="*/ 75 h 593"/>
                    <a:gd name="T54" fmla="*/ 0 w 302"/>
                    <a:gd name="T55" fmla="*/ 75 h 593"/>
                    <a:gd name="T56" fmla="*/ 0 w 302"/>
                    <a:gd name="T57" fmla="*/ 0 h 593"/>
                    <a:gd name="T58" fmla="*/ 7 w 302"/>
                    <a:gd name="T59" fmla="*/ 0 h 593"/>
                    <a:gd name="T60" fmla="*/ 7 w 302"/>
                    <a:gd name="T61" fmla="*/ 38 h 593"/>
                    <a:gd name="T62" fmla="*/ 9 w 302"/>
                    <a:gd name="T63" fmla="*/ 36 h 593"/>
                    <a:gd name="T64" fmla="*/ 10 w 302"/>
                    <a:gd name="T65" fmla="*/ 34 h 593"/>
                    <a:gd name="T66" fmla="*/ 12 w 302"/>
                    <a:gd name="T67" fmla="*/ 33 h 593"/>
                    <a:gd name="T68" fmla="*/ 13 w 302"/>
                    <a:gd name="T69" fmla="*/ 32 h 593"/>
                    <a:gd name="T70" fmla="*/ 14 w 302"/>
                    <a:gd name="T71" fmla="*/ 31 h 593"/>
                    <a:gd name="T72" fmla="*/ 17 w 302"/>
                    <a:gd name="T73" fmla="*/ 30 h 593"/>
                    <a:gd name="T74" fmla="*/ 18 w 302"/>
                    <a:gd name="T75" fmla="*/ 29 h 593"/>
                    <a:gd name="T76" fmla="*/ 19 w 302"/>
                    <a:gd name="T77" fmla="*/ 29 h 593"/>
                    <a:gd name="T78" fmla="*/ 20 w 302"/>
                    <a:gd name="T79" fmla="*/ 28 h 593"/>
                    <a:gd name="T80" fmla="*/ 22 w 302"/>
                    <a:gd name="T81" fmla="*/ 27 h 593"/>
                    <a:gd name="T82" fmla="*/ 24 w 302"/>
                    <a:gd name="T83" fmla="*/ 27 h 593"/>
                    <a:gd name="T84" fmla="*/ 26 w 302"/>
                    <a:gd name="T85" fmla="*/ 27 h 593"/>
                    <a:gd name="T86" fmla="*/ 27 w 302"/>
                    <a:gd name="T87" fmla="*/ 27 h 593"/>
                    <a:gd name="T88" fmla="*/ 28 w 302"/>
                    <a:gd name="T89" fmla="*/ 27 h 593"/>
                    <a:gd name="T90" fmla="*/ 30 w 302"/>
                    <a:gd name="T91" fmla="*/ 28 h 593"/>
                    <a:gd name="T92" fmla="*/ 31 w 302"/>
                    <a:gd name="T93" fmla="*/ 28 h 593"/>
                    <a:gd name="T94" fmla="*/ 33 w 302"/>
                    <a:gd name="T95" fmla="*/ 28 h 593"/>
                    <a:gd name="T96" fmla="*/ 34 w 302"/>
                    <a:gd name="T97" fmla="*/ 29 h 593"/>
                    <a:gd name="T98" fmla="*/ 35 w 302"/>
                    <a:gd name="T99" fmla="*/ 30 h 593"/>
                    <a:gd name="T100" fmla="*/ 35 w 302"/>
                    <a:gd name="T101" fmla="*/ 30 h 593"/>
                    <a:gd name="T102" fmla="*/ 36 w 302"/>
                    <a:gd name="T103" fmla="*/ 31 h 593"/>
                    <a:gd name="T104" fmla="*/ 37 w 302"/>
                    <a:gd name="T105" fmla="*/ 32 h 593"/>
                    <a:gd name="T106" fmla="*/ 37 w 302"/>
                    <a:gd name="T107" fmla="*/ 33 h 593"/>
                    <a:gd name="T108" fmla="*/ 37 w 302"/>
                    <a:gd name="T109" fmla="*/ 34 h 593"/>
                    <a:gd name="T110" fmla="*/ 38 w 302"/>
                    <a:gd name="T111" fmla="*/ 36 h 593"/>
                    <a:gd name="T112" fmla="*/ 38 w 302"/>
                    <a:gd name="T113" fmla="*/ 37 h 593"/>
                    <a:gd name="T114" fmla="*/ 38 w 302"/>
                    <a:gd name="T115" fmla="*/ 38 h 593"/>
                    <a:gd name="T116" fmla="*/ 38 w 302"/>
                    <a:gd name="T117" fmla="*/ 40 h 593"/>
                    <a:gd name="T118" fmla="*/ 38 w 302"/>
                    <a:gd name="T119" fmla="*/ 75 h 593"/>
                    <a:gd name="T120" fmla="*/ 30 w 302"/>
                    <a:gd name="T121" fmla="*/ 75 h 5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2"/>
                    <a:gd name="T184" fmla="*/ 0 h 593"/>
                    <a:gd name="T185" fmla="*/ 302 w 302"/>
                    <a:gd name="T186" fmla="*/ 593 h 5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2" h="593">
                      <a:moveTo>
                        <a:pt x="243" y="593"/>
                      </a:moveTo>
                      <a:lnTo>
                        <a:pt x="243" y="331"/>
                      </a:lnTo>
                      <a:lnTo>
                        <a:pt x="243" y="316"/>
                      </a:lnTo>
                      <a:lnTo>
                        <a:pt x="243" y="306"/>
                      </a:lnTo>
                      <a:lnTo>
                        <a:pt x="241" y="299"/>
                      </a:lnTo>
                      <a:lnTo>
                        <a:pt x="238" y="292"/>
                      </a:lnTo>
                      <a:lnTo>
                        <a:pt x="234" y="287"/>
                      </a:lnTo>
                      <a:lnTo>
                        <a:pt x="231" y="283"/>
                      </a:lnTo>
                      <a:lnTo>
                        <a:pt x="227" y="280"/>
                      </a:lnTo>
                      <a:lnTo>
                        <a:pt x="222" y="276"/>
                      </a:lnTo>
                      <a:lnTo>
                        <a:pt x="217" y="275"/>
                      </a:lnTo>
                      <a:lnTo>
                        <a:pt x="212" y="273"/>
                      </a:lnTo>
                      <a:lnTo>
                        <a:pt x="206" y="273"/>
                      </a:lnTo>
                      <a:lnTo>
                        <a:pt x="199" y="272"/>
                      </a:lnTo>
                      <a:lnTo>
                        <a:pt x="191" y="273"/>
                      </a:lnTo>
                      <a:lnTo>
                        <a:pt x="185" y="274"/>
                      </a:lnTo>
                      <a:lnTo>
                        <a:pt x="177" y="275"/>
                      </a:lnTo>
                      <a:lnTo>
                        <a:pt x="170" y="277"/>
                      </a:lnTo>
                      <a:lnTo>
                        <a:pt x="161" y="281"/>
                      </a:lnTo>
                      <a:lnTo>
                        <a:pt x="154" y="284"/>
                      </a:lnTo>
                      <a:lnTo>
                        <a:pt x="146" y="288"/>
                      </a:lnTo>
                      <a:lnTo>
                        <a:pt x="138" y="293"/>
                      </a:lnTo>
                      <a:lnTo>
                        <a:pt x="121" y="307"/>
                      </a:lnTo>
                      <a:lnTo>
                        <a:pt x="101" y="323"/>
                      </a:lnTo>
                      <a:lnTo>
                        <a:pt x="81" y="345"/>
                      </a:lnTo>
                      <a:lnTo>
                        <a:pt x="58" y="370"/>
                      </a:lnTo>
                      <a:lnTo>
                        <a:pt x="58" y="593"/>
                      </a:lnTo>
                      <a:lnTo>
                        <a:pt x="0" y="593"/>
                      </a:lnTo>
                      <a:lnTo>
                        <a:pt x="0" y="0"/>
                      </a:lnTo>
                      <a:lnTo>
                        <a:pt x="58" y="0"/>
                      </a:lnTo>
                      <a:lnTo>
                        <a:pt x="58" y="302"/>
                      </a:lnTo>
                      <a:lnTo>
                        <a:pt x="73" y="284"/>
                      </a:lnTo>
                      <a:lnTo>
                        <a:pt x="86" y="272"/>
                      </a:lnTo>
                      <a:lnTo>
                        <a:pt x="96" y="262"/>
                      </a:lnTo>
                      <a:lnTo>
                        <a:pt x="107" y="253"/>
                      </a:lnTo>
                      <a:lnTo>
                        <a:pt x="117" y="244"/>
                      </a:lnTo>
                      <a:lnTo>
                        <a:pt x="129" y="237"/>
                      </a:lnTo>
                      <a:lnTo>
                        <a:pt x="141" y="230"/>
                      </a:lnTo>
                      <a:lnTo>
                        <a:pt x="154" y="225"/>
                      </a:lnTo>
                      <a:lnTo>
                        <a:pt x="167" y="220"/>
                      </a:lnTo>
                      <a:lnTo>
                        <a:pt x="181" y="216"/>
                      </a:lnTo>
                      <a:lnTo>
                        <a:pt x="194" y="215"/>
                      </a:lnTo>
                      <a:lnTo>
                        <a:pt x="208" y="214"/>
                      </a:lnTo>
                      <a:lnTo>
                        <a:pt x="220" y="214"/>
                      </a:lnTo>
                      <a:lnTo>
                        <a:pt x="231" y="215"/>
                      </a:lnTo>
                      <a:lnTo>
                        <a:pt x="241" y="217"/>
                      </a:lnTo>
                      <a:lnTo>
                        <a:pt x="250" y="221"/>
                      </a:lnTo>
                      <a:lnTo>
                        <a:pt x="258" y="224"/>
                      </a:lnTo>
                      <a:lnTo>
                        <a:pt x="266" y="228"/>
                      </a:lnTo>
                      <a:lnTo>
                        <a:pt x="273" y="233"/>
                      </a:lnTo>
                      <a:lnTo>
                        <a:pt x="279" y="240"/>
                      </a:lnTo>
                      <a:lnTo>
                        <a:pt x="284" y="246"/>
                      </a:lnTo>
                      <a:lnTo>
                        <a:pt x="289" y="254"/>
                      </a:lnTo>
                      <a:lnTo>
                        <a:pt x="292" y="262"/>
                      </a:lnTo>
                      <a:lnTo>
                        <a:pt x="295" y="272"/>
                      </a:lnTo>
                      <a:lnTo>
                        <a:pt x="298" y="282"/>
                      </a:lnTo>
                      <a:lnTo>
                        <a:pt x="299" y="292"/>
                      </a:lnTo>
                      <a:lnTo>
                        <a:pt x="301" y="304"/>
                      </a:lnTo>
                      <a:lnTo>
                        <a:pt x="302" y="316"/>
                      </a:lnTo>
                      <a:lnTo>
                        <a:pt x="302" y="593"/>
                      </a:lnTo>
                      <a:lnTo>
                        <a:pt x="243" y="593"/>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47" name="Freeform 152"/>
                <p:cNvSpPr>
                  <a:spLocks noEditPoints="1"/>
                </p:cNvSpPr>
                <p:nvPr/>
              </p:nvSpPr>
              <p:spPr bwMode="auto">
                <a:xfrm>
                  <a:off x="9349" y="6935"/>
                  <a:ext cx="42" cy="267"/>
                </a:xfrm>
                <a:custGeom>
                  <a:avLst/>
                  <a:gdLst>
                    <a:gd name="T0" fmla="*/ 2 w 82"/>
                    <a:gd name="T1" fmla="*/ 67 h 534"/>
                    <a:gd name="T2" fmla="*/ 2 w 82"/>
                    <a:gd name="T3" fmla="*/ 20 h 534"/>
                    <a:gd name="T4" fmla="*/ 10 w 82"/>
                    <a:gd name="T5" fmla="*/ 20 h 534"/>
                    <a:gd name="T6" fmla="*/ 10 w 82"/>
                    <a:gd name="T7" fmla="*/ 67 h 534"/>
                    <a:gd name="T8" fmla="*/ 2 w 82"/>
                    <a:gd name="T9" fmla="*/ 67 h 534"/>
                    <a:gd name="T10" fmla="*/ 6 w 82"/>
                    <a:gd name="T11" fmla="*/ 9 h 534"/>
                    <a:gd name="T12" fmla="*/ 5 w 82"/>
                    <a:gd name="T13" fmla="*/ 9 h 534"/>
                    <a:gd name="T14" fmla="*/ 4 w 82"/>
                    <a:gd name="T15" fmla="*/ 9 h 534"/>
                    <a:gd name="T16" fmla="*/ 3 w 82"/>
                    <a:gd name="T17" fmla="*/ 9 h 534"/>
                    <a:gd name="T18" fmla="*/ 2 w 82"/>
                    <a:gd name="T19" fmla="*/ 8 h 534"/>
                    <a:gd name="T20" fmla="*/ 1 w 82"/>
                    <a:gd name="T21" fmla="*/ 7 h 534"/>
                    <a:gd name="T22" fmla="*/ 1 w 82"/>
                    <a:gd name="T23" fmla="*/ 6 h 534"/>
                    <a:gd name="T24" fmla="*/ 0 w 82"/>
                    <a:gd name="T25" fmla="*/ 5 h 534"/>
                    <a:gd name="T26" fmla="*/ 0 w 82"/>
                    <a:gd name="T27" fmla="*/ 4 h 534"/>
                    <a:gd name="T28" fmla="*/ 0 w 82"/>
                    <a:gd name="T29" fmla="*/ 3 h 534"/>
                    <a:gd name="T30" fmla="*/ 1 w 82"/>
                    <a:gd name="T31" fmla="*/ 3 h 534"/>
                    <a:gd name="T32" fmla="*/ 1 w 82"/>
                    <a:gd name="T33" fmla="*/ 2 h 534"/>
                    <a:gd name="T34" fmla="*/ 2 w 82"/>
                    <a:gd name="T35" fmla="*/ 1 h 534"/>
                    <a:gd name="T36" fmla="*/ 3 w 82"/>
                    <a:gd name="T37" fmla="*/ 1 h 534"/>
                    <a:gd name="T38" fmla="*/ 4 w 82"/>
                    <a:gd name="T39" fmla="*/ 1 h 534"/>
                    <a:gd name="T40" fmla="*/ 5 w 82"/>
                    <a:gd name="T41" fmla="*/ 0 h 534"/>
                    <a:gd name="T42" fmla="*/ 6 w 82"/>
                    <a:gd name="T43" fmla="*/ 0 h 534"/>
                    <a:gd name="T44" fmla="*/ 7 w 82"/>
                    <a:gd name="T45" fmla="*/ 0 h 534"/>
                    <a:gd name="T46" fmla="*/ 8 w 82"/>
                    <a:gd name="T47" fmla="*/ 1 h 534"/>
                    <a:gd name="T48" fmla="*/ 9 w 82"/>
                    <a:gd name="T49" fmla="*/ 1 h 534"/>
                    <a:gd name="T50" fmla="*/ 9 w 82"/>
                    <a:gd name="T51" fmla="*/ 1 h 534"/>
                    <a:gd name="T52" fmla="*/ 10 w 82"/>
                    <a:gd name="T53" fmla="*/ 2 h 534"/>
                    <a:gd name="T54" fmla="*/ 10 w 82"/>
                    <a:gd name="T55" fmla="*/ 3 h 534"/>
                    <a:gd name="T56" fmla="*/ 11 w 82"/>
                    <a:gd name="T57" fmla="*/ 3 h 534"/>
                    <a:gd name="T58" fmla="*/ 11 w 82"/>
                    <a:gd name="T59" fmla="*/ 4 h 534"/>
                    <a:gd name="T60" fmla="*/ 11 w 82"/>
                    <a:gd name="T61" fmla="*/ 5 h 534"/>
                    <a:gd name="T62" fmla="*/ 10 w 82"/>
                    <a:gd name="T63" fmla="*/ 6 h 534"/>
                    <a:gd name="T64" fmla="*/ 10 w 82"/>
                    <a:gd name="T65" fmla="*/ 7 h 534"/>
                    <a:gd name="T66" fmla="*/ 9 w 82"/>
                    <a:gd name="T67" fmla="*/ 8 h 534"/>
                    <a:gd name="T68" fmla="*/ 9 w 82"/>
                    <a:gd name="T69" fmla="*/ 9 h 534"/>
                    <a:gd name="T70" fmla="*/ 8 w 82"/>
                    <a:gd name="T71" fmla="*/ 9 h 534"/>
                    <a:gd name="T72" fmla="*/ 7 w 82"/>
                    <a:gd name="T73" fmla="*/ 9 h 534"/>
                    <a:gd name="T74" fmla="*/ 6 w 82"/>
                    <a:gd name="T75" fmla="*/ 9 h 5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2"/>
                    <a:gd name="T115" fmla="*/ 0 h 534"/>
                    <a:gd name="T116" fmla="*/ 82 w 82"/>
                    <a:gd name="T117" fmla="*/ 534 h 5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2" h="534">
                      <a:moveTo>
                        <a:pt x="10" y="534"/>
                      </a:moveTo>
                      <a:lnTo>
                        <a:pt x="10" y="165"/>
                      </a:lnTo>
                      <a:lnTo>
                        <a:pt x="73" y="165"/>
                      </a:lnTo>
                      <a:lnTo>
                        <a:pt x="73" y="534"/>
                      </a:lnTo>
                      <a:lnTo>
                        <a:pt x="10" y="534"/>
                      </a:lnTo>
                      <a:close/>
                      <a:moveTo>
                        <a:pt x="43" y="77"/>
                      </a:moveTo>
                      <a:lnTo>
                        <a:pt x="34" y="77"/>
                      </a:lnTo>
                      <a:lnTo>
                        <a:pt x="26" y="75"/>
                      </a:lnTo>
                      <a:lnTo>
                        <a:pt x="19" y="72"/>
                      </a:lnTo>
                      <a:lnTo>
                        <a:pt x="13" y="67"/>
                      </a:lnTo>
                      <a:lnTo>
                        <a:pt x="7" y="61"/>
                      </a:lnTo>
                      <a:lnTo>
                        <a:pt x="3" y="54"/>
                      </a:lnTo>
                      <a:lnTo>
                        <a:pt x="0" y="47"/>
                      </a:lnTo>
                      <a:lnTo>
                        <a:pt x="0" y="38"/>
                      </a:lnTo>
                      <a:lnTo>
                        <a:pt x="0" y="31"/>
                      </a:lnTo>
                      <a:lnTo>
                        <a:pt x="3" y="24"/>
                      </a:lnTo>
                      <a:lnTo>
                        <a:pt x="7" y="18"/>
                      </a:lnTo>
                      <a:lnTo>
                        <a:pt x="13" y="12"/>
                      </a:lnTo>
                      <a:lnTo>
                        <a:pt x="19" y="6"/>
                      </a:lnTo>
                      <a:lnTo>
                        <a:pt x="26" y="3"/>
                      </a:lnTo>
                      <a:lnTo>
                        <a:pt x="34" y="0"/>
                      </a:lnTo>
                      <a:lnTo>
                        <a:pt x="43" y="0"/>
                      </a:lnTo>
                      <a:lnTo>
                        <a:pt x="50" y="0"/>
                      </a:lnTo>
                      <a:lnTo>
                        <a:pt x="58" y="3"/>
                      </a:lnTo>
                      <a:lnTo>
                        <a:pt x="64" y="6"/>
                      </a:lnTo>
                      <a:lnTo>
                        <a:pt x="70" y="12"/>
                      </a:lnTo>
                      <a:lnTo>
                        <a:pt x="75" y="18"/>
                      </a:lnTo>
                      <a:lnTo>
                        <a:pt x="79" y="24"/>
                      </a:lnTo>
                      <a:lnTo>
                        <a:pt x="81" y="31"/>
                      </a:lnTo>
                      <a:lnTo>
                        <a:pt x="82" y="38"/>
                      </a:lnTo>
                      <a:lnTo>
                        <a:pt x="81" y="47"/>
                      </a:lnTo>
                      <a:lnTo>
                        <a:pt x="79" y="54"/>
                      </a:lnTo>
                      <a:lnTo>
                        <a:pt x="75" y="61"/>
                      </a:lnTo>
                      <a:lnTo>
                        <a:pt x="70" y="67"/>
                      </a:lnTo>
                      <a:lnTo>
                        <a:pt x="64" y="72"/>
                      </a:lnTo>
                      <a:lnTo>
                        <a:pt x="58" y="75"/>
                      </a:lnTo>
                      <a:lnTo>
                        <a:pt x="50" y="77"/>
                      </a:lnTo>
                      <a:lnTo>
                        <a:pt x="43" y="77"/>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48" name="Freeform 153"/>
                <p:cNvSpPr>
                  <a:spLocks/>
                </p:cNvSpPr>
                <p:nvPr/>
              </p:nvSpPr>
              <p:spPr bwMode="auto">
                <a:xfrm>
                  <a:off x="9454" y="7013"/>
                  <a:ext cx="153" cy="189"/>
                </a:xfrm>
                <a:custGeom>
                  <a:avLst/>
                  <a:gdLst>
                    <a:gd name="T0" fmla="*/ 30 w 306"/>
                    <a:gd name="T1" fmla="*/ 47 h 379"/>
                    <a:gd name="T2" fmla="*/ 30 w 306"/>
                    <a:gd name="T3" fmla="*/ 14 h 379"/>
                    <a:gd name="T4" fmla="*/ 30 w 306"/>
                    <a:gd name="T5" fmla="*/ 12 h 379"/>
                    <a:gd name="T6" fmla="*/ 30 w 306"/>
                    <a:gd name="T7" fmla="*/ 11 h 379"/>
                    <a:gd name="T8" fmla="*/ 30 w 306"/>
                    <a:gd name="T9" fmla="*/ 10 h 379"/>
                    <a:gd name="T10" fmla="*/ 30 w 306"/>
                    <a:gd name="T11" fmla="*/ 9 h 379"/>
                    <a:gd name="T12" fmla="*/ 29 w 306"/>
                    <a:gd name="T13" fmla="*/ 9 h 379"/>
                    <a:gd name="T14" fmla="*/ 29 w 306"/>
                    <a:gd name="T15" fmla="*/ 8 h 379"/>
                    <a:gd name="T16" fmla="*/ 28 w 306"/>
                    <a:gd name="T17" fmla="*/ 8 h 379"/>
                    <a:gd name="T18" fmla="*/ 28 w 306"/>
                    <a:gd name="T19" fmla="*/ 7 h 379"/>
                    <a:gd name="T20" fmla="*/ 27 w 306"/>
                    <a:gd name="T21" fmla="*/ 7 h 379"/>
                    <a:gd name="T22" fmla="*/ 26 w 306"/>
                    <a:gd name="T23" fmla="*/ 7 h 379"/>
                    <a:gd name="T24" fmla="*/ 26 w 306"/>
                    <a:gd name="T25" fmla="*/ 7 h 379"/>
                    <a:gd name="T26" fmla="*/ 25 w 306"/>
                    <a:gd name="T27" fmla="*/ 7 h 379"/>
                    <a:gd name="T28" fmla="*/ 24 w 306"/>
                    <a:gd name="T29" fmla="*/ 7 h 379"/>
                    <a:gd name="T30" fmla="*/ 23 w 306"/>
                    <a:gd name="T31" fmla="*/ 7 h 379"/>
                    <a:gd name="T32" fmla="*/ 22 w 306"/>
                    <a:gd name="T33" fmla="*/ 7 h 379"/>
                    <a:gd name="T34" fmla="*/ 21 w 306"/>
                    <a:gd name="T35" fmla="*/ 7 h 379"/>
                    <a:gd name="T36" fmla="*/ 20 w 306"/>
                    <a:gd name="T37" fmla="*/ 8 h 379"/>
                    <a:gd name="T38" fmla="*/ 19 w 306"/>
                    <a:gd name="T39" fmla="*/ 8 h 379"/>
                    <a:gd name="T40" fmla="*/ 19 w 306"/>
                    <a:gd name="T41" fmla="*/ 9 h 379"/>
                    <a:gd name="T42" fmla="*/ 18 w 306"/>
                    <a:gd name="T43" fmla="*/ 9 h 379"/>
                    <a:gd name="T44" fmla="*/ 15 w 306"/>
                    <a:gd name="T45" fmla="*/ 11 h 379"/>
                    <a:gd name="T46" fmla="*/ 13 w 306"/>
                    <a:gd name="T47" fmla="*/ 13 h 379"/>
                    <a:gd name="T48" fmla="*/ 10 w 306"/>
                    <a:gd name="T49" fmla="*/ 16 h 379"/>
                    <a:gd name="T50" fmla="*/ 7 w 306"/>
                    <a:gd name="T51" fmla="*/ 19 h 379"/>
                    <a:gd name="T52" fmla="*/ 7 w 306"/>
                    <a:gd name="T53" fmla="*/ 47 h 379"/>
                    <a:gd name="T54" fmla="*/ 0 w 306"/>
                    <a:gd name="T55" fmla="*/ 47 h 379"/>
                    <a:gd name="T56" fmla="*/ 0 w 306"/>
                    <a:gd name="T57" fmla="*/ 1 h 379"/>
                    <a:gd name="T58" fmla="*/ 7 w 306"/>
                    <a:gd name="T59" fmla="*/ 1 h 379"/>
                    <a:gd name="T60" fmla="*/ 7 w 306"/>
                    <a:gd name="T61" fmla="*/ 11 h 379"/>
                    <a:gd name="T62" fmla="*/ 10 w 306"/>
                    <a:gd name="T63" fmla="*/ 8 h 379"/>
                    <a:gd name="T64" fmla="*/ 11 w 306"/>
                    <a:gd name="T65" fmla="*/ 7 h 379"/>
                    <a:gd name="T66" fmla="*/ 12 w 306"/>
                    <a:gd name="T67" fmla="*/ 6 h 379"/>
                    <a:gd name="T68" fmla="*/ 13 w 306"/>
                    <a:gd name="T69" fmla="*/ 4 h 379"/>
                    <a:gd name="T70" fmla="*/ 15 w 306"/>
                    <a:gd name="T71" fmla="*/ 3 h 379"/>
                    <a:gd name="T72" fmla="*/ 17 w 306"/>
                    <a:gd name="T73" fmla="*/ 2 h 379"/>
                    <a:gd name="T74" fmla="*/ 19 w 306"/>
                    <a:gd name="T75" fmla="*/ 2 h 379"/>
                    <a:gd name="T76" fmla="*/ 19 w 306"/>
                    <a:gd name="T77" fmla="*/ 1 h 379"/>
                    <a:gd name="T78" fmla="*/ 21 w 306"/>
                    <a:gd name="T79" fmla="*/ 0 h 379"/>
                    <a:gd name="T80" fmla="*/ 22 w 306"/>
                    <a:gd name="T81" fmla="*/ 0 h 379"/>
                    <a:gd name="T82" fmla="*/ 24 w 306"/>
                    <a:gd name="T83" fmla="*/ 0 h 379"/>
                    <a:gd name="T84" fmla="*/ 26 w 306"/>
                    <a:gd name="T85" fmla="*/ 0 h 379"/>
                    <a:gd name="T86" fmla="*/ 27 w 306"/>
                    <a:gd name="T87" fmla="*/ 0 h 379"/>
                    <a:gd name="T88" fmla="*/ 29 w 306"/>
                    <a:gd name="T89" fmla="*/ 0 h 379"/>
                    <a:gd name="T90" fmla="*/ 30 w 306"/>
                    <a:gd name="T91" fmla="*/ 0 h 379"/>
                    <a:gd name="T92" fmla="*/ 31 w 306"/>
                    <a:gd name="T93" fmla="*/ 0 h 379"/>
                    <a:gd name="T94" fmla="*/ 33 w 306"/>
                    <a:gd name="T95" fmla="*/ 1 h 379"/>
                    <a:gd name="T96" fmla="*/ 34 w 306"/>
                    <a:gd name="T97" fmla="*/ 1 h 379"/>
                    <a:gd name="T98" fmla="*/ 35 w 306"/>
                    <a:gd name="T99" fmla="*/ 2 h 379"/>
                    <a:gd name="T100" fmla="*/ 36 w 306"/>
                    <a:gd name="T101" fmla="*/ 3 h 379"/>
                    <a:gd name="T102" fmla="*/ 36 w 306"/>
                    <a:gd name="T103" fmla="*/ 4 h 379"/>
                    <a:gd name="T104" fmla="*/ 37 w 306"/>
                    <a:gd name="T105" fmla="*/ 5 h 379"/>
                    <a:gd name="T106" fmla="*/ 38 w 306"/>
                    <a:gd name="T107" fmla="*/ 6 h 379"/>
                    <a:gd name="T108" fmla="*/ 38 w 306"/>
                    <a:gd name="T109" fmla="*/ 7 h 379"/>
                    <a:gd name="T110" fmla="*/ 38 w 306"/>
                    <a:gd name="T111" fmla="*/ 8 h 379"/>
                    <a:gd name="T112" fmla="*/ 38 w 306"/>
                    <a:gd name="T113" fmla="*/ 9 h 379"/>
                    <a:gd name="T114" fmla="*/ 38 w 306"/>
                    <a:gd name="T115" fmla="*/ 11 h 379"/>
                    <a:gd name="T116" fmla="*/ 38 w 306"/>
                    <a:gd name="T117" fmla="*/ 12 h 379"/>
                    <a:gd name="T118" fmla="*/ 38 w 306"/>
                    <a:gd name="T119" fmla="*/ 47 h 379"/>
                    <a:gd name="T120" fmla="*/ 30 w 306"/>
                    <a:gd name="T121" fmla="*/ 47 h 3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6"/>
                    <a:gd name="T184" fmla="*/ 0 h 379"/>
                    <a:gd name="T185" fmla="*/ 306 w 306"/>
                    <a:gd name="T186" fmla="*/ 379 h 3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6" h="379">
                      <a:moveTo>
                        <a:pt x="247" y="379"/>
                      </a:moveTo>
                      <a:lnTo>
                        <a:pt x="247" y="117"/>
                      </a:lnTo>
                      <a:lnTo>
                        <a:pt x="247" y="102"/>
                      </a:lnTo>
                      <a:lnTo>
                        <a:pt x="245" y="92"/>
                      </a:lnTo>
                      <a:lnTo>
                        <a:pt x="244" y="85"/>
                      </a:lnTo>
                      <a:lnTo>
                        <a:pt x="243" y="78"/>
                      </a:lnTo>
                      <a:lnTo>
                        <a:pt x="239" y="73"/>
                      </a:lnTo>
                      <a:lnTo>
                        <a:pt x="234" y="69"/>
                      </a:lnTo>
                      <a:lnTo>
                        <a:pt x="230" y="66"/>
                      </a:lnTo>
                      <a:lnTo>
                        <a:pt x="225" y="62"/>
                      </a:lnTo>
                      <a:lnTo>
                        <a:pt x="220" y="61"/>
                      </a:lnTo>
                      <a:lnTo>
                        <a:pt x="215" y="59"/>
                      </a:lnTo>
                      <a:lnTo>
                        <a:pt x="210" y="59"/>
                      </a:lnTo>
                      <a:lnTo>
                        <a:pt x="204" y="58"/>
                      </a:lnTo>
                      <a:lnTo>
                        <a:pt x="197" y="59"/>
                      </a:lnTo>
                      <a:lnTo>
                        <a:pt x="189" y="60"/>
                      </a:lnTo>
                      <a:lnTo>
                        <a:pt x="182" y="61"/>
                      </a:lnTo>
                      <a:lnTo>
                        <a:pt x="174" y="63"/>
                      </a:lnTo>
                      <a:lnTo>
                        <a:pt x="167" y="67"/>
                      </a:lnTo>
                      <a:lnTo>
                        <a:pt x="158" y="70"/>
                      </a:lnTo>
                      <a:lnTo>
                        <a:pt x="151" y="74"/>
                      </a:lnTo>
                      <a:lnTo>
                        <a:pt x="142" y="79"/>
                      </a:lnTo>
                      <a:lnTo>
                        <a:pt x="125" y="93"/>
                      </a:lnTo>
                      <a:lnTo>
                        <a:pt x="106" y="109"/>
                      </a:lnTo>
                      <a:lnTo>
                        <a:pt x="85" y="131"/>
                      </a:lnTo>
                      <a:lnTo>
                        <a:pt x="63" y="156"/>
                      </a:lnTo>
                      <a:lnTo>
                        <a:pt x="63" y="379"/>
                      </a:lnTo>
                      <a:lnTo>
                        <a:pt x="0" y="379"/>
                      </a:lnTo>
                      <a:lnTo>
                        <a:pt x="0" y="10"/>
                      </a:lnTo>
                      <a:lnTo>
                        <a:pt x="63" y="10"/>
                      </a:lnTo>
                      <a:lnTo>
                        <a:pt x="63" y="88"/>
                      </a:lnTo>
                      <a:lnTo>
                        <a:pt x="79" y="70"/>
                      </a:lnTo>
                      <a:lnTo>
                        <a:pt x="91" y="58"/>
                      </a:lnTo>
                      <a:lnTo>
                        <a:pt x="102" y="48"/>
                      </a:lnTo>
                      <a:lnTo>
                        <a:pt x="111" y="39"/>
                      </a:lnTo>
                      <a:lnTo>
                        <a:pt x="123" y="30"/>
                      </a:lnTo>
                      <a:lnTo>
                        <a:pt x="134" y="23"/>
                      </a:lnTo>
                      <a:lnTo>
                        <a:pt x="147" y="16"/>
                      </a:lnTo>
                      <a:lnTo>
                        <a:pt x="158" y="11"/>
                      </a:lnTo>
                      <a:lnTo>
                        <a:pt x="171" y="6"/>
                      </a:lnTo>
                      <a:lnTo>
                        <a:pt x="183" y="2"/>
                      </a:lnTo>
                      <a:lnTo>
                        <a:pt x="196" y="1"/>
                      </a:lnTo>
                      <a:lnTo>
                        <a:pt x="209" y="0"/>
                      </a:lnTo>
                      <a:lnTo>
                        <a:pt x="222" y="0"/>
                      </a:lnTo>
                      <a:lnTo>
                        <a:pt x="232" y="1"/>
                      </a:lnTo>
                      <a:lnTo>
                        <a:pt x="243" y="3"/>
                      </a:lnTo>
                      <a:lnTo>
                        <a:pt x="253" y="7"/>
                      </a:lnTo>
                      <a:lnTo>
                        <a:pt x="261" y="10"/>
                      </a:lnTo>
                      <a:lnTo>
                        <a:pt x="270" y="14"/>
                      </a:lnTo>
                      <a:lnTo>
                        <a:pt x="276" y="19"/>
                      </a:lnTo>
                      <a:lnTo>
                        <a:pt x="283" y="26"/>
                      </a:lnTo>
                      <a:lnTo>
                        <a:pt x="288" y="32"/>
                      </a:lnTo>
                      <a:lnTo>
                        <a:pt x="293" y="40"/>
                      </a:lnTo>
                      <a:lnTo>
                        <a:pt x="298" y="48"/>
                      </a:lnTo>
                      <a:lnTo>
                        <a:pt x="301" y="58"/>
                      </a:lnTo>
                      <a:lnTo>
                        <a:pt x="303" y="68"/>
                      </a:lnTo>
                      <a:lnTo>
                        <a:pt x="305" y="78"/>
                      </a:lnTo>
                      <a:lnTo>
                        <a:pt x="306" y="90"/>
                      </a:lnTo>
                      <a:lnTo>
                        <a:pt x="306" y="102"/>
                      </a:lnTo>
                      <a:lnTo>
                        <a:pt x="306" y="379"/>
                      </a:lnTo>
                      <a:lnTo>
                        <a:pt x="247" y="37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49" name="Freeform 154"/>
                <p:cNvSpPr>
                  <a:spLocks noEditPoints="1"/>
                </p:cNvSpPr>
                <p:nvPr/>
              </p:nvSpPr>
              <p:spPr bwMode="auto">
                <a:xfrm>
                  <a:off x="9661" y="7013"/>
                  <a:ext cx="177" cy="292"/>
                </a:xfrm>
                <a:custGeom>
                  <a:avLst/>
                  <a:gdLst>
                    <a:gd name="T0" fmla="*/ 15 w 355"/>
                    <a:gd name="T1" fmla="*/ 7 h 584"/>
                    <a:gd name="T2" fmla="*/ 11 w 355"/>
                    <a:gd name="T3" fmla="*/ 10 h 584"/>
                    <a:gd name="T4" fmla="*/ 9 w 355"/>
                    <a:gd name="T5" fmla="*/ 15 h 584"/>
                    <a:gd name="T6" fmla="*/ 9 w 355"/>
                    <a:gd name="T7" fmla="*/ 20 h 584"/>
                    <a:gd name="T8" fmla="*/ 12 w 355"/>
                    <a:gd name="T9" fmla="*/ 25 h 584"/>
                    <a:gd name="T10" fmla="*/ 16 w 355"/>
                    <a:gd name="T11" fmla="*/ 28 h 584"/>
                    <a:gd name="T12" fmla="*/ 21 w 355"/>
                    <a:gd name="T13" fmla="*/ 29 h 584"/>
                    <a:gd name="T14" fmla="*/ 25 w 355"/>
                    <a:gd name="T15" fmla="*/ 26 h 584"/>
                    <a:gd name="T16" fmla="*/ 28 w 355"/>
                    <a:gd name="T17" fmla="*/ 22 h 584"/>
                    <a:gd name="T18" fmla="*/ 29 w 355"/>
                    <a:gd name="T19" fmla="*/ 17 h 584"/>
                    <a:gd name="T20" fmla="*/ 27 w 355"/>
                    <a:gd name="T21" fmla="*/ 11 h 584"/>
                    <a:gd name="T22" fmla="*/ 24 w 355"/>
                    <a:gd name="T23" fmla="*/ 7 h 584"/>
                    <a:gd name="T24" fmla="*/ 18 w 355"/>
                    <a:gd name="T25" fmla="*/ 6 h 584"/>
                    <a:gd name="T26" fmla="*/ 8 w 355"/>
                    <a:gd name="T27" fmla="*/ 57 h 584"/>
                    <a:gd name="T28" fmla="*/ 7 w 355"/>
                    <a:gd name="T29" fmla="*/ 60 h 584"/>
                    <a:gd name="T30" fmla="*/ 9 w 355"/>
                    <a:gd name="T31" fmla="*/ 63 h 584"/>
                    <a:gd name="T32" fmla="*/ 16 w 355"/>
                    <a:gd name="T33" fmla="*/ 67 h 584"/>
                    <a:gd name="T34" fmla="*/ 25 w 355"/>
                    <a:gd name="T35" fmla="*/ 66 h 584"/>
                    <a:gd name="T36" fmla="*/ 32 w 355"/>
                    <a:gd name="T37" fmla="*/ 62 h 584"/>
                    <a:gd name="T38" fmla="*/ 36 w 355"/>
                    <a:gd name="T39" fmla="*/ 57 h 584"/>
                    <a:gd name="T40" fmla="*/ 35 w 355"/>
                    <a:gd name="T41" fmla="*/ 51 h 584"/>
                    <a:gd name="T42" fmla="*/ 30 w 355"/>
                    <a:gd name="T43" fmla="*/ 49 h 584"/>
                    <a:gd name="T44" fmla="*/ 36 w 355"/>
                    <a:gd name="T45" fmla="*/ 12 h 584"/>
                    <a:gd name="T46" fmla="*/ 37 w 355"/>
                    <a:gd name="T47" fmla="*/ 19 h 584"/>
                    <a:gd name="T48" fmla="*/ 34 w 355"/>
                    <a:gd name="T49" fmla="*/ 27 h 584"/>
                    <a:gd name="T50" fmla="*/ 28 w 355"/>
                    <a:gd name="T51" fmla="*/ 33 h 584"/>
                    <a:gd name="T52" fmla="*/ 20 w 355"/>
                    <a:gd name="T53" fmla="*/ 35 h 584"/>
                    <a:gd name="T54" fmla="*/ 13 w 355"/>
                    <a:gd name="T55" fmla="*/ 36 h 584"/>
                    <a:gd name="T56" fmla="*/ 9 w 355"/>
                    <a:gd name="T57" fmla="*/ 40 h 584"/>
                    <a:gd name="T58" fmla="*/ 10 w 355"/>
                    <a:gd name="T59" fmla="*/ 42 h 584"/>
                    <a:gd name="T60" fmla="*/ 13 w 355"/>
                    <a:gd name="T61" fmla="*/ 43 h 584"/>
                    <a:gd name="T62" fmla="*/ 35 w 355"/>
                    <a:gd name="T63" fmla="*/ 43 h 584"/>
                    <a:gd name="T64" fmla="*/ 40 w 355"/>
                    <a:gd name="T65" fmla="*/ 46 h 584"/>
                    <a:gd name="T66" fmla="*/ 42 w 355"/>
                    <a:gd name="T67" fmla="*/ 51 h 584"/>
                    <a:gd name="T68" fmla="*/ 41 w 355"/>
                    <a:gd name="T69" fmla="*/ 59 h 584"/>
                    <a:gd name="T70" fmla="*/ 35 w 355"/>
                    <a:gd name="T71" fmla="*/ 68 h 584"/>
                    <a:gd name="T72" fmla="*/ 25 w 355"/>
                    <a:gd name="T73" fmla="*/ 73 h 584"/>
                    <a:gd name="T74" fmla="*/ 14 w 355"/>
                    <a:gd name="T75" fmla="*/ 73 h 584"/>
                    <a:gd name="T76" fmla="*/ 6 w 355"/>
                    <a:gd name="T77" fmla="*/ 71 h 584"/>
                    <a:gd name="T78" fmla="*/ 1 w 355"/>
                    <a:gd name="T79" fmla="*/ 67 h 584"/>
                    <a:gd name="T80" fmla="*/ 0 w 355"/>
                    <a:gd name="T81" fmla="*/ 61 h 584"/>
                    <a:gd name="T82" fmla="*/ 3 w 355"/>
                    <a:gd name="T83" fmla="*/ 53 h 584"/>
                    <a:gd name="T84" fmla="*/ 3 w 355"/>
                    <a:gd name="T85" fmla="*/ 47 h 584"/>
                    <a:gd name="T86" fmla="*/ 1 w 355"/>
                    <a:gd name="T87" fmla="*/ 43 h 584"/>
                    <a:gd name="T88" fmla="*/ 4 w 355"/>
                    <a:gd name="T89" fmla="*/ 37 h 584"/>
                    <a:gd name="T90" fmla="*/ 7 w 355"/>
                    <a:gd name="T91" fmla="*/ 31 h 584"/>
                    <a:gd name="T92" fmla="*/ 4 w 355"/>
                    <a:gd name="T93" fmla="*/ 27 h 584"/>
                    <a:gd name="T94" fmla="*/ 1 w 355"/>
                    <a:gd name="T95" fmla="*/ 22 h 584"/>
                    <a:gd name="T96" fmla="*/ 1 w 355"/>
                    <a:gd name="T97" fmla="*/ 15 h 584"/>
                    <a:gd name="T98" fmla="*/ 4 w 355"/>
                    <a:gd name="T99" fmla="*/ 7 h 584"/>
                    <a:gd name="T100" fmla="*/ 10 w 355"/>
                    <a:gd name="T101" fmla="*/ 2 h 584"/>
                    <a:gd name="T102" fmla="*/ 19 w 355"/>
                    <a:gd name="T103" fmla="*/ 0 h 584"/>
                    <a:gd name="T104" fmla="*/ 26 w 355"/>
                    <a:gd name="T105" fmla="*/ 1 h 584"/>
                    <a:gd name="T106" fmla="*/ 34 w 355"/>
                    <a:gd name="T107" fmla="*/ 7 h 5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5"/>
                    <a:gd name="T163" fmla="*/ 0 h 584"/>
                    <a:gd name="T164" fmla="*/ 355 w 355"/>
                    <a:gd name="T165" fmla="*/ 584 h 5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5" h="584">
                      <a:moveTo>
                        <a:pt x="151" y="48"/>
                      </a:moveTo>
                      <a:lnTo>
                        <a:pt x="143" y="49"/>
                      </a:lnTo>
                      <a:lnTo>
                        <a:pt x="135" y="51"/>
                      </a:lnTo>
                      <a:lnTo>
                        <a:pt x="128" y="53"/>
                      </a:lnTo>
                      <a:lnTo>
                        <a:pt x="120" y="56"/>
                      </a:lnTo>
                      <a:lnTo>
                        <a:pt x="114" y="59"/>
                      </a:lnTo>
                      <a:lnTo>
                        <a:pt x="107" y="64"/>
                      </a:lnTo>
                      <a:lnTo>
                        <a:pt x="101" y="69"/>
                      </a:lnTo>
                      <a:lnTo>
                        <a:pt x="96" y="75"/>
                      </a:lnTo>
                      <a:lnTo>
                        <a:pt x="90" y="82"/>
                      </a:lnTo>
                      <a:lnTo>
                        <a:pt x="86" y="88"/>
                      </a:lnTo>
                      <a:lnTo>
                        <a:pt x="82" y="97"/>
                      </a:lnTo>
                      <a:lnTo>
                        <a:pt x="78" y="104"/>
                      </a:lnTo>
                      <a:lnTo>
                        <a:pt x="76" y="113"/>
                      </a:lnTo>
                      <a:lnTo>
                        <a:pt x="74" y="122"/>
                      </a:lnTo>
                      <a:lnTo>
                        <a:pt x="73" y="131"/>
                      </a:lnTo>
                      <a:lnTo>
                        <a:pt x="73" y="142"/>
                      </a:lnTo>
                      <a:lnTo>
                        <a:pt x="73" y="150"/>
                      </a:lnTo>
                      <a:lnTo>
                        <a:pt x="74" y="159"/>
                      </a:lnTo>
                      <a:lnTo>
                        <a:pt x="76" y="167"/>
                      </a:lnTo>
                      <a:lnTo>
                        <a:pt x="78" y="176"/>
                      </a:lnTo>
                      <a:lnTo>
                        <a:pt x="82" y="184"/>
                      </a:lnTo>
                      <a:lnTo>
                        <a:pt x="86" y="192"/>
                      </a:lnTo>
                      <a:lnTo>
                        <a:pt x="90" y="199"/>
                      </a:lnTo>
                      <a:lnTo>
                        <a:pt x="96" y="206"/>
                      </a:lnTo>
                      <a:lnTo>
                        <a:pt x="101" y="211"/>
                      </a:lnTo>
                      <a:lnTo>
                        <a:pt x="107" y="218"/>
                      </a:lnTo>
                      <a:lnTo>
                        <a:pt x="114" y="222"/>
                      </a:lnTo>
                      <a:lnTo>
                        <a:pt x="120" y="226"/>
                      </a:lnTo>
                      <a:lnTo>
                        <a:pt x="128" y="229"/>
                      </a:lnTo>
                      <a:lnTo>
                        <a:pt x="135" y="232"/>
                      </a:lnTo>
                      <a:lnTo>
                        <a:pt x="143" y="233"/>
                      </a:lnTo>
                      <a:lnTo>
                        <a:pt x="151" y="234"/>
                      </a:lnTo>
                      <a:lnTo>
                        <a:pt x="160" y="233"/>
                      </a:lnTo>
                      <a:lnTo>
                        <a:pt x="168" y="232"/>
                      </a:lnTo>
                      <a:lnTo>
                        <a:pt x="176" y="229"/>
                      </a:lnTo>
                      <a:lnTo>
                        <a:pt x="184" y="226"/>
                      </a:lnTo>
                      <a:lnTo>
                        <a:pt x="192" y="222"/>
                      </a:lnTo>
                      <a:lnTo>
                        <a:pt x="198" y="218"/>
                      </a:lnTo>
                      <a:lnTo>
                        <a:pt x="205" y="211"/>
                      </a:lnTo>
                      <a:lnTo>
                        <a:pt x="210" y="206"/>
                      </a:lnTo>
                      <a:lnTo>
                        <a:pt x="215" y="199"/>
                      </a:lnTo>
                      <a:lnTo>
                        <a:pt x="220" y="192"/>
                      </a:lnTo>
                      <a:lnTo>
                        <a:pt x="224" y="184"/>
                      </a:lnTo>
                      <a:lnTo>
                        <a:pt x="227" y="176"/>
                      </a:lnTo>
                      <a:lnTo>
                        <a:pt x="229" y="167"/>
                      </a:lnTo>
                      <a:lnTo>
                        <a:pt x="232" y="159"/>
                      </a:lnTo>
                      <a:lnTo>
                        <a:pt x="233" y="150"/>
                      </a:lnTo>
                      <a:lnTo>
                        <a:pt x="234" y="142"/>
                      </a:lnTo>
                      <a:lnTo>
                        <a:pt x="233" y="131"/>
                      </a:lnTo>
                      <a:lnTo>
                        <a:pt x="232" y="122"/>
                      </a:lnTo>
                      <a:lnTo>
                        <a:pt x="229" y="113"/>
                      </a:lnTo>
                      <a:lnTo>
                        <a:pt x="227" y="104"/>
                      </a:lnTo>
                      <a:lnTo>
                        <a:pt x="224" y="97"/>
                      </a:lnTo>
                      <a:lnTo>
                        <a:pt x="220" y="88"/>
                      </a:lnTo>
                      <a:lnTo>
                        <a:pt x="215" y="82"/>
                      </a:lnTo>
                      <a:lnTo>
                        <a:pt x="210" y="75"/>
                      </a:lnTo>
                      <a:lnTo>
                        <a:pt x="205" y="69"/>
                      </a:lnTo>
                      <a:lnTo>
                        <a:pt x="198" y="64"/>
                      </a:lnTo>
                      <a:lnTo>
                        <a:pt x="192" y="59"/>
                      </a:lnTo>
                      <a:lnTo>
                        <a:pt x="184" y="56"/>
                      </a:lnTo>
                      <a:lnTo>
                        <a:pt x="176" y="53"/>
                      </a:lnTo>
                      <a:lnTo>
                        <a:pt x="168" y="51"/>
                      </a:lnTo>
                      <a:lnTo>
                        <a:pt x="160" y="49"/>
                      </a:lnTo>
                      <a:lnTo>
                        <a:pt x="151" y="48"/>
                      </a:lnTo>
                      <a:close/>
                      <a:moveTo>
                        <a:pt x="243" y="399"/>
                      </a:moveTo>
                      <a:lnTo>
                        <a:pt x="107" y="399"/>
                      </a:lnTo>
                      <a:lnTo>
                        <a:pt x="92" y="418"/>
                      </a:lnTo>
                      <a:lnTo>
                        <a:pt x="79" y="441"/>
                      </a:lnTo>
                      <a:lnTo>
                        <a:pt x="71" y="458"/>
                      </a:lnTo>
                      <a:lnTo>
                        <a:pt x="68" y="464"/>
                      </a:lnTo>
                      <a:lnTo>
                        <a:pt x="64" y="471"/>
                      </a:lnTo>
                      <a:lnTo>
                        <a:pt x="63" y="476"/>
                      </a:lnTo>
                      <a:lnTo>
                        <a:pt x="63" y="481"/>
                      </a:lnTo>
                      <a:lnTo>
                        <a:pt x="63" y="487"/>
                      </a:lnTo>
                      <a:lnTo>
                        <a:pt x="64" y="492"/>
                      </a:lnTo>
                      <a:lnTo>
                        <a:pt x="67" y="497"/>
                      </a:lnTo>
                      <a:lnTo>
                        <a:pt x="70" y="502"/>
                      </a:lnTo>
                      <a:lnTo>
                        <a:pt x="74" y="506"/>
                      </a:lnTo>
                      <a:lnTo>
                        <a:pt x="78" y="510"/>
                      </a:lnTo>
                      <a:lnTo>
                        <a:pt x="83" y="513"/>
                      </a:lnTo>
                      <a:lnTo>
                        <a:pt x="89" y="517"/>
                      </a:lnTo>
                      <a:lnTo>
                        <a:pt x="102" y="523"/>
                      </a:lnTo>
                      <a:lnTo>
                        <a:pt x="117" y="527"/>
                      </a:lnTo>
                      <a:lnTo>
                        <a:pt x="133" y="529"/>
                      </a:lnTo>
                      <a:lnTo>
                        <a:pt x="151" y="531"/>
                      </a:lnTo>
                      <a:lnTo>
                        <a:pt x="164" y="529"/>
                      </a:lnTo>
                      <a:lnTo>
                        <a:pt x="178" y="528"/>
                      </a:lnTo>
                      <a:lnTo>
                        <a:pt x="191" y="526"/>
                      </a:lnTo>
                      <a:lnTo>
                        <a:pt x="204" y="523"/>
                      </a:lnTo>
                      <a:lnTo>
                        <a:pt x="215" y="519"/>
                      </a:lnTo>
                      <a:lnTo>
                        <a:pt x="227" y="514"/>
                      </a:lnTo>
                      <a:lnTo>
                        <a:pt x="238" y="508"/>
                      </a:lnTo>
                      <a:lnTo>
                        <a:pt x="249" y="503"/>
                      </a:lnTo>
                      <a:lnTo>
                        <a:pt x="258" y="496"/>
                      </a:lnTo>
                      <a:lnTo>
                        <a:pt x="266" y="489"/>
                      </a:lnTo>
                      <a:lnTo>
                        <a:pt x="273" y="481"/>
                      </a:lnTo>
                      <a:lnTo>
                        <a:pt x="280" y="473"/>
                      </a:lnTo>
                      <a:lnTo>
                        <a:pt x="285" y="464"/>
                      </a:lnTo>
                      <a:lnTo>
                        <a:pt x="288" y="456"/>
                      </a:lnTo>
                      <a:lnTo>
                        <a:pt x="290" y="447"/>
                      </a:lnTo>
                      <a:lnTo>
                        <a:pt x="292" y="438"/>
                      </a:lnTo>
                      <a:lnTo>
                        <a:pt x="292" y="430"/>
                      </a:lnTo>
                      <a:lnTo>
                        <a:pt x="289" y="421"/>
                      </a:lnTo>
                      <a:lnTo>
                        <a:pt x="285" y="415"/>
                      </a:lnTo>
                      <a:lnTo>
                        <a:pt x="280" y="409"/>
                      </a:lnTo>
                      <a:lnTo>
                        <a:pt x="273" y="405"/>
                      </a:lnTo>
                      <a:lnTo>
                        <a:pt x="265" y="402"/>
                      </a:lnTo>
                      <a:lnTo>
                        <a:pt x="255" y="400"/>
                      </a:lnTo>
                      <a:lnTo>
                        <a:pt x="243" y="399"/>
                      </a:lnTo>
                      <a:close/>
                      <a:moveTo>
                        <a:pt x="278" y="63"/>
                      </a:moveTo>
                      <a:lnTo>
                        <a:pt x="282" y="71"/>
                      </a:lnTo>
                      <a:lnTo>
                        <a:pt x="287" y="79"/>
                      </a:lnTo>
                      <a:lnTo>
                        <a:pt x="292" y="88"/>
                      </a:lnTo>
                      <a:lnTo>
                        <a:pt x="295" y="97"/>
                      </a:lnTo>
                      <a:lnTo>
                        <a:pt x="298" y="106"/>
                      </a:lnTo>
                      <a:lnTo>
                        <a:pt x="300" y="117"/>
                      </a:lnTo>
                      <a:lnTo>
                        <a:pt x="301" y="129"/>
                      </a:lnTo>
                      <a:lnTo>
                        <a:pt x="301" y="142"/>
                      </a:lnTo>
                      <a:lnTo>
                        <a:pt x="301" y="154"/>
                      </a:lnTo>
                      <a:lnTo>
                        <a:pt x="298" y="168"/>
                      </a:lnTo>
                      <a:lnTo>
                        <a:pt x="295" y="181"/>
                      </a:lnTo>
                      <a:lnTo>
                        <a:pt x="289" y="193"/>
                      </a:lnTo>
                      <a:lnTo>
                        <a:pt x="283" y="205"/>
                      </a:lnTo>
                      <a:lnTo>
                        <a:pt x="277" y="217"/>
                      </a:lnTo>
                      <a:lnTo>
                        <a:pt x="268" y="227"/>
                      </a:lnTo>
                      <a:lnTo>
                        <a:pt x="258" y="237"/>
                      </a:lnTo>
                      <a:lnTo>
                        <a:pt x="248" y="246"/>
                      </a:lnTo>
                      <a:lnTo>
                        <a:pt x="237" y="253"/>
                      </a:lnTo>
                      <a:lnTo>
                        <a:pt x="225" y="261"/>
                      </a:lnTo>
                      <a:lnTo>
                        <a:pt x="213" y="266"/>
                      </a:lnTo>
                      <a:lnTo>
                        <a:pt x="200" y="271"/>
                      </a:lnTo>
                      <a:lnTo>
                        <a:pt x="188" y="274"/>
                      </a:lnTo>
                      <a:lnTo>
                        <a:pt x="174" y="277"/>
                      </a:lnTo>
                      <a:lnTo>
                        <a:pt x="161" y="278"/>
                      </a:lnTo>
                      <a:lnTo>
                        <a:pt x="150" y="278"/>
                      </a:lnTo>
                      <a:lnTo>
                        <a:pt x="136" y="278"/>
                      </a:lnTo>
                      <a:lnTo>
                        <a:pt x="131" y="278"/>
                      </a:lnTo>
                      <a:lnTo>
                        <a:pt x="121" y="278"/>
                      </a:lnTo>
                      <a:lnTo>
                        <a:pt x="109" y="286"/>
                      </a:lnTo>
                      <a:lnTo>
                        <a:pt x="100" y="295"/>
                      </a:lnTo>
                      <a:lnTo>
                        <a:pt x="92" y="302"/>
                      </a:lnTo>
                      <a:lnTo>
                        <a:pt x="87" y="310"/>
                      </a:lnTo>
                      <a:lnTo>
                        <a:pt x="83" y="316"/>
                      </a:lnTo>
                      <a:lnTo>
                        <a:pt x="79" y="322"/>
                      </a:lnTo>
                      <a:lnTo>
                        <a:pt x="78" y="327"/>
                      </a:lnTo>
                      <a:lnTo>
                        <a:pt x="77" y="331"/>
                      </a:lnTo>
                      <a:lnTo>
                        <a:pt x="78" y="334"/>
                      </a:lnTo>
                      <a:lnTo>
                        <a:pt x="78" y="338"/>
                      </a:lnTo>
                      <a:lnTo>
                        <a:pt x="81" y="340"/>
                      </a:lnTo>
                      <a:lnTo>
                        <a:pt x="84" y="342"/>
                      </a:lnTo>
                      <a:lnTo>
                        <a:pt x="87" y="343"/>
                      </a:lnTo>
                      <a:lnTo>
                        <a:pt x="92" y="344"/>
                      </a:lnTo>
                      <a:lnTo>
                        <a:pt x="99" y="345"/>
                      </a:lnTo>
                      <a:lnTo>
                        <a:pt x="107" y="345"/>
                      </a:lnTo>
                      <a:lnTo>
                        <a:pt x="243" y="345"/>
                      </a:lnTo>
                      <a:lnTo>
                        <a:pt x="255" y="346"/>
                      </a:lnTo>
                      <a:lnTo>
                        <a:pt x="267" y="346"/>
                      </a:lnTo>
                      <a:lnTo>
                        <a:pt x="278" y="348"/>
                      </a:lnTo>
                      <a:lnTo>
                        <a:pt x="287" y="351"/>
                      </a:lnTo>
                      <a:lnTo>
                        <a:pt x="296" y="353"/>
                      </a:lnTo>
                      <a:lnTo>
                        <a:pt x="303" y="356"/>
                      </a:lnTo>
                      <a:lnTo>
                        <a:pt x="311" y="360"/>
                      </a:lnTo>
                      <a:lnTo>
                        <a:pt x="317" y="364"/>
                      </a:lnTo>
                      <a:lnTo>
                        <a:pt x="323" y="371"/>
                      </a:lnTo>
                      <a:lnTo>
                        <a:pt x="328" y="376"/>
                      </a:lnTo>
                      <a:lnTo>
                        <a:pt x="331" y="383"/>
                      </a:lnTo>
                      <a:lnTo>
                        <a:pt x="334" y="390"/>
                      </a:lnTo>
                      <a:lnTo>
                        <a:pt x="338" y="399"/>
                      </a:lnTo>
                      <a:lnTo>
                        <a:pt x="339" y="408"/>
                      </a:lnTo>
                      <a:lnTo>
                        <a:pt x="340" y="418"/>
                      </a:lnTo>
                      <a:lnTo>
                        <a:pt x="341" y="428"/>
                      </a:lnTo>
                      <a:lnTo>
                        <a:pt x="340" y="445"/>
                      </a:lnTo>
                      <a:lnTo>
                        <a:pt x="337" y="460"/>
                      </a:lnTo>
                      <a:lnTo>
                        <a:pt x="331" y="475"/>
                      </a:lnTo>
                      <a:lnTo>
                        <a:pt x="325" y="490"/>
                      </a:lnTo>
                      <a:lnTo>
                        <a:pt x="317" y="503"/>
                      </a:lnTo>
                      <a:lnTo>
                        <a:pt x="307" y="516"/>
                      </a:lnTo>
                      <a:lnTo>
                        <a:pt x="296" y="528"/>
                      </a:lnTo>
                      <a:lnTo>
                        <a:pt x="283" y="539"/>
                      </a:lnTo>
                      <a:lnTo>
                        <a:pt x="269" y="549"/>
                      </a:lnTo>
                      <a:lnTo>
                        <a:pt x="254" y="557"/>
                      </a:lnTo>
                      <a:lnTo>
                        <a:pt x="238" y="566"/>
                      </a:lnTo>
                      <a:lnTo>
                        <a:pt x="221" y="572"/>
                      </a:lnTo>
                      <a:lnTo>
                        <a:pt x="204" y="577"/>
                      </a:lnTo>
                      <a:lnTo>
                        <a:pt x="184" y="581"/>
                      </a:lnTo>
                      <a:lnTo>
                        <a:pt x="165" y="583"/>
                      </a:lnTo>
                      <a:lnTo>
                        <a:pt x="146" y="584"/>
                      </a:lnTo>
                      <a:lnTo>
                        <a:pt x="131" y="583"/>
                      </a:lnTo>
                      <a:lnTo>
                        <a:pt x="117" y="582"/>
                      </a:lnTo>
                      <a:lnTo>
                        <a:pt x="103" y="580"/>
                      </a:lnTo>
                      <a:lnTo>
                        <a:pt x="90" y="577"/>
                      </a:lnTo>
                      <a:lnTo>
                        <a:pt x="77" y="573"/>
                      </a:lnTo>
                      <a:lnTo>
                        <a:pt x="66" y="569"/>
                      </a:lnTo>
                      <a:lnTo>
                        <a:pt x="54" y="564"/>
                      </a:lnTo>
                      <a:lnTo>
                        <a:pt x="44" y="558"/>
                      </a:lnTo>
                      <a:lnTo>
                        <a:pt x="34" y="552"/>
                      </a:lnTo>
                      <a:lnTo>
                        <a:pt x="26" y="546"/>
                      </a:lnTo>
                      <a:lnTo>
                        <a:pt x="18" y="538"/>
                      </a:lnTo>
                      <a:lnTo>
                        <a:pt x="12" y="531"/>
                      </a:lnTo>
                      <a:lnTo>
                        <a:pt x="7" y="522"/>
                      </a:lnTo>
                      <a:lnTo>
                        <a:pt x="3" y="514"/>
                      </a:lnTo>
                      <a:lnTo>
                        <a:pt x="0" y="505"/>
                      </a:lnTo>
                      <a:lnTo>
                        <a:pt x="0" y="496"/>
                      </a:lnTo>
                      <a:lnTo>
                        <a:pt x="1" y="488"/>
                      </a:lnTo>
                      <a:lnTo>
                        <a:pt x="3" y="479"/>
                      </a:lnTo>
                      <a:lnTo>
                        <a:pt x="6" y="468"/>
                      </a:lnTo>
                      <a:lnTo>
                        <a:pt x="10" y="458"/>
                      </a:lnTo>
                      <a:lnTo>
                        <a:pt x="19" y="444"/>
                      </a:lnTo>
                      <a:lnTo>
                        <a:pt x="30" y="430"/>
                      </a:lnTo>
                      <a:lnTo>
                        <a:pt x="42" y="414"/>
                      </a:lnTo>
                      <a:lnTo>
                        <a:pt x="58" y="394"/>
                      </a:lnTo>
                      <a:lnTo>
                        <a:pt x="46" y="390"/>
                      </a:lnTo>
                      <a:lnTo>
                        <a:pt x="37" y="386"/>
                      </a:lnTo>
                      <a:lnTo>
                        <a:pt x="28" y="382"/>
                      </a:lnTo>
                      <a:lnTo>
                        <a:pt x="22" y="376"/>
                      </a:lnTo>
                      <a:lnTo>
                        <a:pt x="16" y="370"/>
                      </a:lnTo>
                      <a:lnTo>
                        <a:pt x="12" y="364"/>
                      </a:lnTo>
                      <a:lnTo>
                        <a:pt x="10" y="357"/>
                      </a:lnTo>
                      <a:lnTo>
                        <a:pt x="10" y="351"/>
                      </a:lnTo>
                      <a:lnTo>
                        <a:pt x="11" y="341"/>
                      </a:lnTo>
                      <a:lnTo>
                        <a:pt x="13" y="332"/>
                      </a:lnTo>
                      <a:lnTo>
                        <a:pt x="18" y="322"/>
                      </a:lnTo>
                      <a:lnTo>
                        <a:pt x="26" y="312"/>
                      </a:lnTo>
                      <a:lnTo>
                        <a:pt x="34" y="300"/>
                      </a:lnTo>
                      <a:lnTo>
                        <a:pt x="46" y="287"/>
                      </a:lnTo>
                      <a:lnTo>
                        <a:pt x="61" y="273"/>
                      </a:lnTo>
                      <a:lnTo>
                        <a:pt x="77" y="258"/>
                      </a:lnTo>
                      <a:lnTo>
                        <a:pt x="70" y="253"/>
                      </a:lnTo>
                      <a:lnTo>
                        <a:pt x="62" y="248"/>
                      </a:lnTo>
                      <a:lnTo>
                        <a:pt x="55" y="242"/>
                      </a:lnTo>
                      <a:lnTo>
                        <a:pt x="48" y="237"/>
                      </a:lnTo>
                      <a:lnTo>
                        <a:pt x="43" y="231"/>
                      </a:lnTo>
                      <a:lnTo>
                        <a:pt x="37" y="224"/>
                      </a:lnTo>
                      <a:lnTo>
                        <a:pt x="32" y="218"/>
                      </a:lnTo>
                      <a:lnTo>
                        <a:pt x="27" y="210"/>
                      </a:lnTo>
                      <a:lnTo>
                        <a:pt x="23" y="203"/>
                      </a:lnTo>
                      <a:lnTo>
                        <a:pt x="19" y="195"/>
                      </a:lnTo>
                      <a:lnTo>
                        <a:pt x="16" y="187"/>
                      </a:lnTo>
                      <a:lnTo>
                        <a:pt x="14" y="179"/>
                      </a:lnTo>
                      <a:lnTo>
                        <a:pt x="12" y="169"/>
                      </a:lnTo>
                      <a:lnTo>
                        <a:pt x="11" y="161"/>
                      </a:lnTo>
                      <a:lnTo>
                        <a:pt x="10" y="151"/>
                      </a:lnTo>
                      <a:lnTo>
                        <a:pt x="10" y="142"/>
                      </a:lnTo>
                      <a:lnTo>
                        <a:pt x="10" y="126"/>
                      </a:lnTo>
                      <a:lnTo>
                        <a:pt x="12" y="112"/>
                      </a:lnTo>
                      <a:lnTo>
                        <a:pt x="15" y="98"/>
                      </a:lnTo>
                      <a:lnTo>
                        <a:pt x="21" y="84"/>
                      </a:lnTo>
                      <a:lnTo>
                        <a:pt x="26" y="72"/>
                      </a:lnTo>
                      <a:lnTo>
                        <a:pt x="32" y="60"/>
                      </a:lnTo>
                      <a:lnTo>
                        <a:pt x="41" y="49"/>
                      </a:lnTo>
                      <a:lnTo>
                        <a:pt x="49" y="40"/>
                      </a:lnTo>
                      <a:lnTo>
                        <a:pt x="60" y="31"/>
                      </a:lnTo>
                      <a:lnTo>
                        <a:pt x="71" y="23"/>
                      </a:lnTo>
                      <a:lnTo>
                        <a:pt x="83" y="16"/>
                      </a:lnTo>
                      <a:lnTo>
                        <a:pt x="96" y="11"/>
                      </a:lnTo>
                      <a:lnTo>
                        <a:pt x="109" y="6"/>
                      </a:lnTo>
                      <a:lnTo>
                        <a:pt x="124" y="2"/>
                      </a:lnTo>
                      <a:lnTo>
                        <a:pt x="139" y="1"/>
                      </a:lnTo>
                      <a:lnTo>
                        <a:pt x="156" y="0"/>
                      </a:lnTo>
                      <a:lnTo>
                        <a:pt x="166" y="0"/>
                      </a:lnTo>
                      <a:lnTo>
                        <a:pt x="175" y="1"/>
                      </a:lnTo>
                      <a:lnTo>
                        <a:pt x="184" y="2"/>
                      </a:lnTo>
                      <a:lnTo>
                        <a:pt x="193" y="4"/>
                      </a:lnTo>
                      <a:lnTo>
                        <a:pt x="211" y="11"/>
                      </a:lnTo>
                      <a:lnTo>
                        <a:pt x="234" y="19"/>
                      </a:lnTo>
                      <a:lnTo>
                        <a:pt x="292" y="19"/>
                      </a:lnTo>
                      <a:lnTo>
                        <a:pt x="355" y="10"/>
                      </a:lnTo>
                      <a:lnTo>
                        <a:pt x="355" y="63"/>
                      </a:lnTo>
                      <a:lnTo>
                        <a:pt x="278" y="63"/>
                      </a:lnTo>
                      <a:close/>
                    </a:path>
                  </a:pathLst>
                </a:custGeom>
                <a:solidFill>
                  <a:srgbClr val="1F1A17"/>
                </a:solidFill>
                <a:ln w="9525">
                  <a:noFill/>
                  <a:round/>
                  <a:headEnd/>
                  <a:tailEnd/>
                </a:ln>
              </p:spPr>
              <p:txBody>
                <a:bodyPr/>
                <a:lstStyle/>
                <a:p>
                  <a:endParaRPr lang="en-US">
                    <a:latin typeface="Georgia" pitchFamily="18" charset="0"/>
                  </a:endParaRPr>
                </a:p>
              </p:txBody>
            </p:sp>
          </p:grpSp>
          <p:grpSp>
            <p:nvGrpSpPr>
              <p:cNvPr id="20" name="Group 155"/>
              <p:cNvGrpSpPr>
                <a:grpSpLocks/>
              </p:cNvGrpSpPr>
              <p:nvPr/>
            </p:nvGrpSpPr>
            <p:grpSpPr bwMode="auto">
              <a:xfrm>
                <a:off x="7673" y="6419"/>
                <a:ext cx="2762" cy="355"/>
                <a:chOff x="7694" y="6419"/>
                <a:chExt cx="2762" cy="355"/>
              </a:xfrm>
            </p:grpSpPr>
            <p:sp>
              <p:nvSpPr>
                <p:cNvPr id="21527" name="Freeform 156"/>
                <p:cNvSpPr>
                  <a:spLocks/>
                </p:cNvSpPr>
                <p:nvPr/>
              </p:nvSpPr>
              <p:spPr bwMode="auto">
                <a:xfrm>
                  <a:off x="7694" y="6531"/>
                  <a:ext cx="265" cy="190"/>
                </a:xfrm>
                <a:custGeom>
                  <a:avLst/>
                  <a:gdLst>
                    <a:gd name="T0" fmla="*/ 50 w 531"/>
                    <a:gd name="T1" fmla="*/ 48 h 379"/>
                    <a:gd name="T2" fmla="*/ 43 w 531"/>
                    <a:gd name="T3" fmla="*/ 48 h 379"/>
                    <a:gd name="T4" fmla="*/ 33 w 531"/>
                    <a:gd name="T5" fmla="*/ 19 h 379"/>
                    <a:gd name="T6" fmla="*/ 32 w 531"/>
                    <a:gd name="T7" fmla="*/ 17 h 379"/>
                    <a:gd name="T8" fmla="*/ 32 w 531"/>
                    <a:gd name="T9" fmla="*/ 19 h 379"/>
                    <a:gd name="T10" fmla="*/ 21 w 531"/>
                    <a:gd name="T11" fmla="*/ 48 h 379"/>
                    <a:gd name="T12" fmla="*/ 15 w 531"/>
                    <a:gd name="T13" fmla="*/ 48 h 379"/>
                    <a:gd name="T14" fmla="*/ 0 w 531"/>
                    <a:gd name="T15" fmla="*/ 0 h 379"/>
                    <a:gd name="T16" fmla="*/ 8 w 531"/>
                    <a:gd name="T17" fmla="*/ 0 h 379"/>
                    <a:gd name="T18" fmla="*/ 19 w 531"/>
                    <a:gd name="T19" fmla="*/ 38 h 379"/>
                    <a:gd name="T20" fmla="*/ 19 w 531"/>
                    <a:gd name="T21" fmla="*/ 39 h 379"/>
                    <a:gd name="T22" fmla="*/ 19 w 531"/>
                    <a:gd name="T23" fmla="*/ 38 h 379"/>
                    <a:gd name="T24" fmla="*/ 29 w 531"/>
                    <a:gd name="T25" fmla="*/ 9 h 379"/>
                    <a:gd name="T26" fmla="*/ 26 w 531"/>
                    <a:gd name="T27" fmla="*/ 0 h 379"/>
                    <a:gd name="T28" fmla="*/ 34 w 531"/>
                    <a:gd name="T29" fmla="*/ 0 h 379"/>
                    <a:gd name="T30" fmla="*/ 46 w 531"/>
                    <a:gd name="T31" fmla="*/ 37 h 379"/>
                    <a:gd name="T32" fmla="*/ 46 w 531"/>
                    <a:gd name="T33" fmla="*/ 39 h 379"/>
                    <a:gd name="T34" fmla="*/ 46 w 531"/>
                    <a:gd name="T35" fmla="*/ 37 h 379"/>
                    <a:gd name="T36" fmla="*/ 58 w 531"/>
                    <a:gd name="T37" fmla="*/ 0 h 379"/>
                    <a:gd name="T38" fmla="*/ 66 w 531"/>
                    <a:gd name="T39" fmla="*/ 0 h 379"/>
                    <a:gd name="T40" fmla="*/ 50 w 531"/>
                    <a:gd name="T41" fmla="*/ 48 h 3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1"/>
                    <a:gd name="T64" fmla="*/ 0 h 379"/>
                    <a:gd name="T65" fmla="*/ 531 w 531"/>
                    <a:gd name="T66" fmla="*/ 379 h 3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1" h="379">
                      <a:moveTo>
                        <a:pt x="404" y="379"/>
                      </a:moveTo>
                      <a:lnTo>
                        <a:pt x="351" y="379"/>
                      </a:lnTo>
                      <a:lnTo>
                        <a:pt x="267" y="151"/>
                      </a:lnTo>
                      <a:lnTo>
                        <a:pt x="263" y="132"/>
                      </a:lnTo>
                      <a:lnTo>
                        <a:pt x="257" y="151"/>
                      </a:lnTo>
                      <a:lnTo>
                        <a:pt x="171" y="379"/>
                      </a:lnTo>
                      <a:lnTo>
                        <a:pt x="121" y="379"/>
                      </a:lnTo>
                      <a:lnTo>
                        <a:pt x="0" y="0"/>
                      </a:lnTo>
                      <a:lnTo>
                        <a:pt x="64" y="0"/>
                      </a:lnTo>
                      <a:lnTo>
                        <a:pt x="156" y="297"/>
                      </a:lnTo>
                      <a:lnTo>
                        <a:pt x="156" y="306"/>
                      </a:lnTo>
                      <a:lnTo>
                        <a:pt x="156" y="297"/>
                      </a:lnTo>
                      <a:lnTo>
                        <a:pt x="238" y="69"/>
                      </a:lnTo>
                      <a:lnTo>
                        <a:pt x="214" y="0"/>
                      </a:lnTo>
                      <a:lnTo>
                        <a:pt x="277" y="0"/>
                      </a:lnTo>
                      <a:lnTo>
                        <a:pt x="374" y="291"/>
                      </a:lnTo>
                      <a:lnTo>
                        <a:pt x="374" y="306"/>
                      </a:lnTo>
                      <a:lnTo>
                        <a:pt x="374" y="291"/>
                      </a:lnTo>
                      <a:lnTo>
                        <a:pt x="467" y="0"/>
                      </a:lnTo>
                      <a:lnTo>
                        <a:pt x="531" y="0"/>
                      </a:lnTo>
                      <a:lnTo>
                        <a:pt x="404" y="37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28" name="Freeform 157"/>
                <p:cNvSpPr>
                  <a:spLocks noEditPoints="1"/>
                </p:cNvSpPr>
                <p:nvPr/>
              </p:nvSpPr>
              <p:spPr bwMode="auto">
                <a:xfrm>
                  <a:off x="7978" y="6526"/>
                  <a:ext cx="180" cy="195"/>
                </a:xfrm>
                <a:custGeom>
                  <a:avLst/>
                  <a:gdLst>
                    <a:gd name="T0" fmla="*/ 20 w 360"/>
                    <a:gd name="T1" fmla="*/ 8 h 389"/>
                    <a:gd name="T2" fmla="*/ 15 w 360"/>
                    <a:gd name="T3" fmla="*/ 10 h 389"/>
                    <a:gd name="T4" fmla="*/ 12 w 360"/>
                    <a:gd name="T5" fmla="*/ 13 h 389"/>
                    <a:gd name="T6" fmla="*/ 11 w 360"/>
                    <a:gd name="T7" fmla="*/ 17 h 389"/>
                    <a:gd name="T8" fmla="*/ 9 w 360"/>
                    <a:gd name="T9" fmla="*/ 21 h 389"/>
                    <a:gd name="T10" fmla="*/ 9 w 360"/>
                    <a:gd name="T11" fmla="*/ 27 h 389"/>
                    <a:gd name="T12" fmla="*/ 10 w 360"/>
                    <a:gd name="T13" fmla="*/ 32 h 389"/>
                    <a:gd name="T14" fmla="*/ 11 w 360"/>
                    <a:gd name="T15" fmla="*/ 36 h 389"/>
                    <a:gd name="T16" fmla="*/ 14 w 360"/>
                    <a:gd name="T17" fmla="*/ 39 h 389"/>
                    <a:gd name="T18" fmla="*/ 19 w 360"/>
                    <a:gd name="T19" fmla="*/ 42 h 389"/>
                    <a:gd name="T20" fmla="*/ 23 w 360"/>
                    <a:gd name="T21" fmla="*/ 42 h 389"/>
                    <a:gd name="T22" fmla="*/ 26 w 360"/>
                    <a:gd name="T23" fmla="*/ 42 h 389"/>
                    <a:gd name="T24" fmla="*/ 30 w 360"/>
                    <a:gd name="T25" fmla="*/ 39 h 389"/>
                    <a:gd name="T26" fmla="*/ 34 w 360"/>
                    <a:gd name="T27" fmla="*/ 36 h 389"/>
                    <a:gd name="T28" fmla="*/ 36 w 360"/>
                    <a:gd name="T29" fmla="*/ 32 h 389"/>
                    <a:gd name="T30" fmla="*/ 37 w 360"/>
                    <a:gd name="T31" fmla="*/ 27 h 389"/>
                    <a:gd name="T32" fmla="*/ 37 w 360"/>
                    <a:gd name="T33" fmla="*/ 21 h 389"/>
                    <a:gd name="T34" fmla="*/ 36 w 360"/>
                    <a:gd name="T35" fmla="*/ 17 h 389"/>
                    <a:gd name="T36" fmla="*/ 33 w 360"/>
                    <a:gd name="T37" fmla="*/ 13 h 389"/>
                    <a:gd name="T38" fmla="*/ 29 w 360"/>
                    <a:gd name="T39" fmla="*/ 10 h 389"/>
                    <a:gd name="T40" fmla="*/ 25 w 360"/>
                    <a:gd name="T41" fmla="*/ 8 h 389"/>
                    <a:gd name="T42" fmla="*/ 23 w 360"/>
                    <a:gd name="T43" fmla="*/ 49 h 389"/>
                    <a:gd name="T44" fmla="*/ 16 w 360"/>
                    <a:gd name="T45" fmla="*/ 48 h 389"/>
                    <a:gd name="T46" fmla="*/ 10 w 360"/>
                    <a:gd name="T47" fmla="*/ 45 h 389"/>
                    <a:gd name="T48" fmla="*/ 6 w 360"/>
                    <a:gd name="T49" fmla="*/ 40 h 389"/>
                    <a:gd name="T50" fmla="*/ 1 w 360"/>
                    <a:gd name="T51" fmla="*/ 34 h 389"/>
                    <a:gd name="T52" fmla="*/ 1 w 360"/>
                    <a:gd name="T53" fmla="*/ 27 h 389"/>
                    <a:gd name="T54" fmla="*/ 1 w 360"/>
                    <a:gd name="T55" fmla="*/ 20 h 389"/>
                    <a:gd name="T56" fmla="*/ 3 w 360"/>
                    <a:gd name="T57" fmla="*/ 13 h 389"/>
                    <a:gd name="T58" fmla="*/ 6 w 360"/>
                    <a:gd name="T59" fmla="*/ 8 h 389"/>
                    <a:gd name="T60" fmla="*/ 11 w 360"/>
                    <a:gd name="T61" fmla="*/ 3 h 389"/>
                    <a:gd name="T62" fmla="*/ 19 w 360"/>
                    <a:gd name="T63" fmla="*/ 1 h 389"/>
                    <a:gd name="T64" fmla="*/ 24 w 360"/>
                    <a:gd name="T65" fmla="*/ 1 h 389"/>
                    <a:gd name="T66" fmla="*/ 31 w 360"/>
                    <a:gd name="T67" fmla="*/ 2 h 389"/>
                    <a:gd name="T68" fmla="*/ 37 w 360"/>
                    <a:gd name="T69" fmla="*/ 6 h 389"/>
                    <a:gd name="T70" fmla="*/ 42 w 360"/>
                    <a:gd name="T71" fmla="*/ 11 h 389"/>
                    <a:gd name="T72" fmla="*/ 44 w 360"/>
                    <a:gd name="T73" fmla="*/ 18 h 389"/>
                    <a:gd name="T74" fmla="*/ 45 w 360"/>
                    <a:gd name="T75" fmla="*/ 25 h 389"/>
                    <a:gd name="T76" fmla="*/ 44 w 360"/>
                    <a:gd name="T77" fmla="*/ 32 h 389"/>
                    <a:gd name="T78" fmla="*/ 42 w 360"/>
                    <a:gd name="T79" fmla="*/ 38 h 389"/>
                    <a:gd name="T80" fmla="*/ 37 w 360"/>
                    <a:gd name="T81" fmla="*/ 44 h 389"/>
                    <a:gd name="T82" fmla="*/ 31 w 360"/>
                    <a:gd name="T83" fmla="*/ 47 h 389"/>
                    <a:gd name="T84" fmla="*/ 24 w 360"/>
                    <a:gd name="T85" fmla="*/ 49 h 3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0"/>
                    <a:gd name="T130" fmla="*/ 0 h 389"/>
                    <a:gd name="T131" fmla="*/ 360 w 360"/>
                    <a:gd name="T132" fmla="*/ 389 h 3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0" h="389">
                      <a:moveTo>
                        <a:pt x="180" y="58"/>
                      </a:moveTo>
                      <a:lnTo>
                        <a:pt x="168" y="59"/>
                      </a:lnTo>
                      <a:lnTo>
                        <a:pt x="156" y="61"/>
                      </a:lnTo>
                      <a:lnTo>
                        <a:pt x="146" y="65"/>
                      </a:lnTo>
                      <a:lnTo>
                        <a:pt x="136" y="69"/>
                      </a:lnTo>
                      <a:lnTo>
                        <a:pt x="125" y="74"/>
                      </a:lnTo>
                      <a:lnTo>
                        <a:pt x="117" y="81"/>
                      </a:lnTo>
                      <a:lnTo>
                        <a:pt x="108" y="89"/>
                      </a:lnTo>
                      <a:lnTo>
                        <a:pt x="101" y="98"/>
                      </a:lnTo>
                      <a:lnTo>
                        <a:pt x="93" y="107"/>
                      </a:lnTo>
                      <a:lnTo>
                        <a:pt x="87" y="117"/>
                      </a:lnTo>
                      <a:lnTo>
                        <a:pt x="82" y="129"/>
                      </a:lnTo>
                      <a:lnTo>
                        <a:pt x="76" y="141"/>
                      </a:lnTo>
                      <a:lnTo>
                        <a:pt x="73" y="154"/>
                      </a:lnTo>
                      <a:lnTo>
                        <a:pt x="70" y="166"/>
                      </a:lnTo>
                      <a:lnTo>
                        <a:pt x="69" y="180"/>
                      </a:lnTo>
                      <a:lnTo>
                        <a:pt x="68" y="194"/>
                      </a:lnTo>
                      <a:lnTo>
                        <a:pt x="69" y="209"/>
                      </a:lnTo>
                      <a:lnTo>
                        <a:pt x="70" y="223"/>
                      </a:lnTo>
                      <a:lnTo>
                        <a:pt x="73" y="237"/>
                      </a:lnTo>
                      <a:lnTo>
                        <a:pt x="76" y="250"/>
                      </a:lnTo>
                      <a:lnTo>
                        <a:pt x="82" y="262"/>
                      </a:lnTo>
                      <a:lnTo>
                        <a:pt x="87" y="274"/>
                      </a:lnTo>
                      <a:lnTo>
                        <a:pt x="93" y="284"/>
                      </a:lnTo>
                      <a:lnTo>
                        <a:pt x="101" y="295"/>
                      </a:lnTo>
                      <a:lnTo>
                        <a:pt x="108" y="304"/>
                      </a:lnTo>
                      <a:lnTo>
                        <a:pt x="117" y="312"/>
                      </a:lnTo>
                      <a:lnTo>
                        <a:pt x="125" y="319"/>
                      </a:lnTo>
                      <a:lnTo>
                        <a:pt x="136" y="325"/>
                      </a:lnTo>
                      <a:lnTo>
                        <a:pt x="146" y="329"/>
                      </a:lnTo>
                      <a:lnTo>
                        <a:pt x="156" y="334"/>
                      </a:lnTo>
                      <a:lnTo>
                        <a:pt x="168" y="336"/>
                      </a:lnTo>
                      <a:lnTo>
                        <a:pt x="180" y="336"/>
                      </a:lnTo>
                      <a:lnTo>
                        <a:pt x="192" y="336"/>
                      </a:lnTo>
                      <a:lnTo>
                        <a:pt x="203" y="334"/>
                      </a:lnTo>
                      <a:lnTo>
                        <a:pt x="214" y="329"/>
                      </a:lnTo>
                      <a:lnTo>
                        <a:pt x="225" y="325"/>
                      </a:lnTo>
                      <a:lnTo>
                        <a:pt x="235" y="319"/>
                      </a:lnTo>
                      <a:lnTo>
                        <a:pt x="244" y="312"/>
                      </a:lnTo>
                      <a:lnTo>
                        <a:pt x="254" y="304"/>
                      </a:lnTo>
                      <a:lnTo>
                        <a:pt x="261" y="295"/>
                      </a:lnTo>
                      <a:lnTo>
                        <a:pt x="270" y="284"/>
                      </a:lnTo>
                      <a:lnTo>
                        <a:pt x="276" y="274"/>
                      </a:lnTo>
                      <a:lnTo>
                        <a:pt x="282" y="262"/>
                      </a:lnTo>
                      <a:lnTo>
                        <a:pt x="287" y="250"/>
                      </a:lnTo>
                      <a:lnTo>
                        <a:pt x="291" y="237"/>
                      </a:lnTo>
                      <a:lnTo>
                        <a:pt x="295" y="223"/>
                      </a:lnTo>
                      <a:lnTo>
                        <a:pt x="296" y="209"/>
                      </a:lnTo>
                      <a:lnTo>
                        <a:pt x="297" y="194"/>
                      </a:lnTo>
                      <a:lnTo>
                        <a:pt x="296" y="180"/>
                      </a:lnTo>
                      <a:lnTo>
                        <a:pt x="295" y="166"/>
                      </a:lnTo>
                      <a:lnTo>
                        <a:pt x="291" y="154"/>
                      </a:lnTo>
                      <a:lnTo>
                        <a:pt x="287" y="141"/>
                      </a:lnTo>
                      <a:lnTo>
                        <a:pt x="282" y="129"/>
                      </a:lnTo>
                      <a:lnTo>
                        <a:pt x="276" y="117"/>
                      </a:lnTo>
                      <a:lnTo>
                        <a:pt x="270" y="107"/>
                      </a:lnTo>
                      <a:lnTo>
                        <a:pt x="261" y="98"/>
                      </a:lnTo>
                      <a:lnTo>
                        <a:pt x="254" y="89"/>
                      </a:lnTo>
                      <a:lnTo>
                        <a:pt x="244" y="81"/>
                      </a:lnTo>
                      <a:lnTo>
                        <a:pt x="235" y="74"/>
                      </a:lnTo>
                      <a:lnTo>
                        <a:pt x="225" y="69"/>
                      </a:lnTo>
                      <a:lnTo>
                        <a:pt x="214" y="65"/>
                      </a:lnTo>
                      <a:lnTo>
                        <a:pt x="203" y="61"/>
                      </a:lnTo>
                      <a:lnTo>
                        <a:pt x="192" y="59"/>
                      </a:lnTo>
                      <a:lnTo>
                        <a:pt x="180" y="58"/>
                      </a:lnTo>
                      <a:close/>
                      <a:moveTo>
                        <a:pt x="180" y="389"/>
                      </a:moveTo>
                      <a:lnTo>
                        <a:pt x="162" y="388"/>
                      </a:lnTo>
                      <a:lnTo>
                        <a:pt x="145" y="385"/>
                      </a:lnTo>
                      <a:lnTo>
                        <a:pt x="128" y="381"/>
                      </a:lnTo>
                      <a:lnTo>
                        <a:pt x="110" y="374"/>
                      </a:lnTo>
                      <a:lnTo>
                        <a:pt x="95" y="366"/>
                      </a:lnTo>
                      <a:lnTo>
                        <a:pt x="80" y="356"/>
                      </a:lnTo>
                      <a:lnTo>
                        <a:pt x="67" y="345"/>
                      </a:lnTo>
                      <a:lnTo>
                        <a:pt x="54" y="332"/>
                      </a:lnTo>
                      <a:lnTo>
                        <a:pt x="42" y="319"/>
                      </a:lnTo>
                      <a:lnTo>
                        <a:pt x="31" y="304"/>
                      </a:lnTo>
                      <a:lnTo>
                        <a:pt x="23" y="287"/>
                      </a:lnTo>
                      <a:lnTo>
                        <a:pt x="14" y="270"/>
                      </a:lnTo>
                      <a:lnTo>
                        <a:pt x="9" y="252"/>
                      </a:lnTo>
                      <a:lnTo>
                        <a:pt x="3" y="234"/>
                      </a:lnTo>
                      <a:lnTo>
                        <a:pt x="1" y="215"/>
                      </a:lnTo>
                      <a:lnTo>
                        <a:pt x="0" y="194"/>
                      </a:lnTo>
                      <a:lnTo>
                        <a:pt x="1" y="175"/>
                      </a:lnTo>
                      <a:lnTo>
                        <a:pt x="3" y="156"/>
                      </a:lnTo>
                      <a:lnTo>
                        <a:pt x="9" y="137"/>
                      </a:lnTo>
                      <a:lnTo>
                        <a:pt x="14" y="119"/>
                      </a:lnTo>
                      <a:lnTo>
                        <a:pt x="23" y="102"/>
                      </a:lnTo>
                      <a:lnTo>
                        <a:pt x="31" y="86"/>
                      </a:lnTo>
                      <a:lnTo>
                        <a:pt x="42" y="71"/>
                      </a:lnTo>
                      <a:lnTo>
                        <a:pt x="54" y="57"/>
                      </a:lnTo>
                      <a:lnTo>
                        <a:pt x="67" y="45"/>
                      </a:lnTo>
                      <a:lnTo>
                        <a:pt x="80" y="34"/>
                      </a:lnTo>
                      <a:lnTo>
                        <a:pt x="95" y="24"/>
                      </a:lnTo>
                      <a:lnTo>
                        <a:pt x="110" y="15"/>
                      </a:lnTo>
                      <a:lnTo>
                        <a:pt x="128" y="9"/>
                      </a:lnTo>
                      <a:lnTo>
                        <a:pt x="145" y="5"/>
                      </a:lnTo>
                      <a:lnTo>
                        <a:pt x="162" y="1"/>
                      </a:lnTo>
                      <a:lnTo>
                        <a:pt x="180" y="0"/>
                      </a:lnTo>
                      <a:lnTo>
                        <a:pt x="198" y="1"/>
                      </a:lnTo>
                      <a:lnTo>
                        <a:pt x="216" y="5"/>
                      </a:lnTo>
                      <a:lnTo>
                        <a:pt x="235" y="9"/>
                      </a:lnTo>
                      <a:lnTo>
                        <a:pt x="251" y="15"/>
                      </a:lnTo>
                      <a:lnTo>
                        <a:pt x="267" y="24"/>
                      </a:lnTo>
                      <a:lnTo>
                        <a:pt x="282" y="34"/>
                      </a:lnTo>
                      <a:lnTo>
                        <a:pt x="296" y="45"/>
                      </a:lnTo>
                      <a:lnTo>
                        <a:pt x="309" y="57"/>
                      </a:lnTo>
                      <a:lnTo>
                        <a:pt x="319" y="71"/>
                      </a:lnTo>
                      <a:lnTo>
                        <a:pt x="330" y="86"/>
                      </a:lnTo>
                      <a:lnTo>
                        <a:pt x="339" y="102"/>
                      </a:lnTo>
                      <a:lnTo>
                        <a:pt x="346" y="119"/>
                      </a:lnTo>
                      <a:lnTo>
                        <a:pt x="352" y="137"/>
                      </a:lnTo>
                      <a:lnTo>
                        <a:pt x="357" y="156"/>
                      </a:lnTo>
                      <a:lnTo>
                        <a:pt x="359" y="175"/>
                      </a:lnTo>
                      <a:lnTo>
                        <a:pt x="360" y="194"/>
                      </a:lnTo>
                      <a:lnTo>
                        <a:pt x="359" y="215"/>
                      </a:lnTo>
                      <a:lnTo>
                        <a:pt x="357" y="234"/>
                      </a:lnTo>
                      <a:lnTo>
                        <a:pt x="352" y="252"/>
                      </a:lnTo>
                      <a:lnTo>
                        <a:pt x="346" y="270"/>
                      </a:lnTo>
                      <a:lnTo>
                        <a:pt x="339" y="287"/>
                      </a:lnTo>
                      <a:lnTo>
                        <a:pt x="330" y="304"/>
                      </a:lnTo>
                      <a:lnTo>
                        <a:pt x="319" y="319"/>
                      </a:lnTo>
                      <a:lnTo>
                        <a:pt x="309" y="332"/>
                      </a:lnTo>
                      <a:lnTo>
                        <a:pt x="296" y="345"/>
                      </a:lnTo>
                      <a:lnTo>
                        <a:pt x="282" y="356"/>
                      </a:lnTo>
                      <a:lnTo>
                        <a:pt x="267" y="366"/>
                      </a:lnTo>
                      <a:lnTo>
                        <a:pt x="251" y="374"/>
                      </a:lnTo>
                      <a:lnTo>
                        <a:pt x="235" y="381"/>
                      </a:lnTo>
                      <a:lnTo>
                        <a:pt x="216" y="385"/>
                      </a:lnTo>
                      <a:lnTo>
                        <a:pt x="198" y="388"/>
                      </a:lnTo>
                      <a:lnTo>
                        <a:pt x="180" y="38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29" name="Freeform 158"/>
                <p:cNvSpPr>
                  <a:spLocks/>
                </p:cNvSpPr>
                <p:nvPr/>
              </p:nvSpPr>
              <p:spPr bwMode="auto">
                <a:xfrm>
                  <a:off x="8212" y="6526"/>
                  <a:ext cx="101" cy="190"/>
                </a:xfrm>
                <a:custGeom>
                  <a:avLst/>
                  <a:gdLst>
                    <a:gd name="T0" fmla="*/ 21 w 204"/>
                    <a:gd name="T1" fmla="*/ 10 h 380"/>
                    <a:gd name="T2" fmla="*/ 20 w 204"/>
                    <a:gd name="T3" fmla="*/ 9 h 380"/>
                    <a:gd name="T4" fmla="*/ 19 w 204"/>
                    <a:gd name="T5" fmla="*/ 9 h 380"/>
                    <a:gd name="T6" fmla="*/ 18 w 204"/>
                    <a:gd name="T7" fmla="*/ 9 h 380"/>
                    <a:gd name="T8" fmla="*/ 18 w 204"/>
                    <a:gd name="T9" fmla="*/ 8 h 380"/>
                    <a:gd name="T10" fmla="*/ 17 w 204"/>
                    <a:gd name="T11" fmla="*/ 8 h 380"/>
                    <a:gd name="T12" fmla="*/ 17 w 204"/>
                    <a:gd name="T13" fmla="*/ 9 h 380"/>
                    <a:gd name="T14" fmla="*/ 16 w 204"/>
                    <a:gd name="T15" fmla="*/ 9 h 380"/>
                    <a:gd name="T16" fmla="*/ 16 w 204"/>
                    <a:gd name="T17" fmla="*/ 9 h 380"/>
                    <a:gd name="T18" fmla="*/ 14 w 204"/>
                    <a:gd name="T19" fmla="*/ 10 h 380"/>
                    <a:gd name="T20" fmla="*/ 13 w 204"/>
                    <a:gd name="T21" fmla="*/ 11 h 380"/>
                    <a:gd name="T22" fmla="*/ 12 w 204"/>
                    <a:gd name="T23" fmla="*/ 12 h 380"/>
                    <a:gd name="T24" fmla="*/ 10 w 204"/>
                    <a:gd name="T25" fmla="*/ 14 h 380"/>
                    <a:gd name="T26" fmla="*/ 9 w 204"/>
                    <a:gd name="T27" fmla="*/ 18 h 380"/>
                    <a:gd name="T28" fmla="*/ 7 w 204"/>
                    <a:gd name="T29" fmla="*/ 21 h 380"/>
                    <a:gd name="T30" fmla="*/ 7 w 204"/>
                    <a:gd name="T31" fmla="*/ 48 h 380"/>
                    <a:gd name="T32" fmla="*/ 0 w 204"/>
                    <a:gd name="T33" fmla="*/ 48 h 380"/>
                    <a:gd name="T34" fmla="*/ 0 w 204"/>
                    <a:gd name="T35" fmla="*/ 1 h 380"/>
                    <a:gd name="T36" fmla="*/ 7 w 204"/>
                    <a:gd name="T37" fmla="*/ 1 h 380"/>
                    <a:gd name="T38" fmla="*/ 7 w 204"/>
                    <a:gd name="T39" fmla="*/ 10 h 380"/>
                    <a:gd name="T40" fmla="*/ 9 w 204"/>
                    <a:gd name="T41" fmla="*/ 7 h 380"/>
                    <a:gd name="T42" fmla="*/ 11 w 204"/>
                    <a:gd name="T43" fmla="*/ 6 h 380"/>
                    <a:gd name="T44" fmla="*/ 12 w 204"/>
                    <a:gd name="T45" fmla="*/ 3 h 380"/>
                    <a:gd name="T46" fmla="*/ 14 w 204"/>
                    <a:gd name="T47" fmla="*/ 3 h 380"/>
                    <a:gd name="T48" fmla="*/ 15 w 204"/>
                    <a:gd name="T49" fmla="*/ 1 h 380"/>
                    <a:gd name="T50" fmla="*/ 16 w 204"/>
                    <a:gd name="T51" fmla="*/ 1 h 380"/>
                    <a:gd name="T52" fmla="*/ 18 w 204"/>
                    <a:gd name="T53" fmla="*/ 1 h 380"/>
                    <a:gd name="T54" fmla="*/ 19 w 204"/>
                    <a:gd name="T55" fmla="*/ 0 h 380"/>
                    <a:gd name="T56" fmla="*/ 20 w 204"/>
                    <a:gd name="T57" fmla="*/ 0 h 380"/>
                    <a:gd name="T58" fmla="*/ 20 w 204"/>
                    <a:gd name="T59" fmla="*/ 1 h 380"/>
                    <a:gd name="T60" fmla="*/ 21 w 204"/>
                    <a:gd name="T61" fmla="*/ 1 h 380"/>
                    <a:gd name="T62" fmla="*/ 22 w 204"/>
                    <a:gd name="T63" fmla="*/ 1 h 380"/>
                    <a:gd name="T64" fmla="*/ 23 w 204"/>
                    <a:gd name="T65" fmla="*/ 2 h 380"/>
                    <a:gd name="T66" fmla="*/ 25 w 204"/>
                    <a:gd name="T67" fmla="*/ 3 h 380"/>
                    <a:gd name="T68" fmla="*/ 21 w 204"/>
                    <a:gd name="T69" fmla="*/ 10 h 3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4"/>
                    <a:gd name="T106" fmla="*/ 0 h 380"/>
                    <a:gd name="T107" fmla="*/ 204 w 204"/>
                    <a:gd name="T108" fmla="*/ 380 h 3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4" h="380">
                      <a:moveTo>
                        <a:pt x="175" y="79"/>
                      </a:moveTo>
                      <a:lnTo>
                        <a:pt x="165" y="72"/>
                      </a:lnTo>
                      <a:lnTo>
                        <a:pt x="159" y="67"/>
                      </a:lnTo>
                      <a:lnTo>
                        <a:pt x="152" y="65"/>
                      </a:lnTo>
                      <a:lnTo>
                        <a:pt x="146" y="64"/>
                      </a:lnTo>
                      <a:lnTo>
                        <a:pt x="141" y="64"/>
                      </a:lnTo>
                      <a:lnTo>
                        <a:pt x="138" y="65"/>
                      </a:lnTo>
                      <a:lnTo>
                        <a:pt x="134" y="67"/>
                      </a:lnTo>
                      <a:lnTo>
                        <a:pt x="130" y="70"/>
                      </a:lnTo>
                      <a:lnTo>
                        <a:pt x="120" y="77"/>
                      </a:lnTo>
                      <a:lnTo>
                        <a:pt x="109" y="88"/>
                      </a:lnTo>
                      <a:lnTo>
                        <a:pt x="98" y="102"/>
                      </a:lnTo>
                      <a:lnTo>
                        <a:pt x="86" y="119"/>
                      </a:lnTo>
                      <a:lnTo>
                        <a:pt x="72" y="139"/>
                      </a:lnTo>
                      <a:lnTo>
                        <a:pt x="58" y="161"/>
                      </a:lnTo>
                      <a:lnTo>
                        <a:pt x="58" y="380"/>
                      </a:lnTo>
                      <a:lnTo>
                        <a:pt x="0" y="380"/>
                      </a:lnTo>
                      <a:lnTo>
                        <a:pt x="0" y="10"/>
                      </a:lnTo>
                      <a:lnTo>
                        <a:pt x="58" y="10"/>
                      </a:lnTo>
                      <a:lnTo>
                        <a:pt x="58" y="79"/>
                      </a:lnTo>
                      <a:lnTo>
                        <a:pt x="75" y="58"/>
                      </a:lnTo>
                      <a:lnTo>
                        <a:pt x="90" y="41"/>
                      </a:lnTo>
                      <a:lnTo>
                        <a:pt x="103" y="28"/>
                      </a:lnTo>
                      <a:lnTo>
                        <a:pt x="114" y="17"/>
                      </a:lnTo>
                      <a:lnTo>
                        <a:pt x="124" y="10"/>
                      </a:lnTo>
                      <a:lnTo>
                        <a:pt x="135" y="5"/>
                      </a:lnTo>
                      <a:lnTo>
                        <a:pt x="145" y="1"/>
                      </a:lnTo>
                      <a:lnTo>
                        <a:pt x="155" y="0"/>
                      </a:lnTo>
                      <a:lnTo>
                        <a:pt x="161" y="0"/>
                      </a:lnTo>
                      <a:lnTo>
                        <a:pt x="166" y="2"/>
                      </a:lnTo>
                      <a:lnTo>
                        <a:pt x="173" y="5"/>
                      </a:lnTo>
                      <a:lnTo>
                        <a:pt x="178" y="8"/>
                      </a:lnTo>
                      <a:lnTo>
                        <a:pt x="191" y="16"/>
                      </a:lnTo>
                      <a:lnTo>
                        <a:pt x="204" y="29"/>
                      </a:lnTo>
                      <a:lnTo>
                        <a:pt x="175" y="7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30" name="Freeform 159"/>
                <p:cNvSpPr>
                  <a:spLocks noEditPoints="1"/>
                </p:cNvSpPr>
                <p:nvPr/>
              </p:nvSpPr>
              <p:spPr bwMode="auto">
                <a:xfrm>
                  <a:off x="8330" y="6419"/>
                  <a:ext cx="169" cy="302"/>
                </a:xfrm>
                <a:custGeom>
                  <a:avLst/>
                  <a:gdLst>
                    <a:gd name="T0" fmla="*/ 35 w 336"/>
                    <a:gd name="T1" fmla="*/ 42 h 603"/>
                    <a:gd name="T2" fmla="*/ 34 w 336"/>
                    <a:gd name="T3" fmla="*/ 40 h 603"/>
                    <a:gd name="T4" fmla="*/ 33 w 336"/>
                    <a:gd name="T5" fmla="*/ 38 h 603"/>
                    <a:gd name="T6" fmla="*/ 32 w 336"/>
                    <a:gd name="T7" fmla="*/ 36 h 603"/>
                    <a:gd name="T8" fmla="*/ 29 w 336"/>
                    <a:gd name="T9" fmla="*/ 35 h 603"/>
                    <a:gd name="T10" fmla="*/ 26 w 336"/>
                    <a:gd name="T11" fmla="*/ 35 h 603"/>
                    <a:gd name="T12" fmla="*/ 23 w 336"/>
                    <a:gd name="T13" fmla="*/ 35 h 603"/>
                    <a:gd name="T14" fmla="*/ 20 w 336"/>
                    <a:gd name="T15" fmla="*/ 35 h 603"/>
                    <a:gd name="T16" fmla="*/ 17 w 336"/>
                    <a:gd name="T17" fmla="*/ 37 h 603"/>
                    <a:gd name="T18" fmla="*/ 14 w 336"/>
                    <a:gd name="T19" fmla="*/ 38 h 603"/>
                    <a:gd name="T20" fmla="*/ 12 w 336"/>
                    <a:gd name="T21" fmla="*/ 41 h 603"/>
                    <a:gd name="T22" fmla="*/ 10 w 336"/>
                    <a:gd name="T23" fmla="*/ 44 h 603"/>
                    <a:gd name="T24" fmla="*/ 9 w 336"/>
                    <a:gd name="T25" fmla="*/ 47 h 603"/>
                    <a:gd name="T26" fmla="*/ 8 w 336"/>
                    <a:gd name="T27" fmla="*/ 51 h 603"/>
                    <a:gd name="T28" fmla="*/ 8 w 336"/>
                    <a:gd name="T29" fmla="*/ 54 h 603"/>
                    <a:gd name="T30" fmla="*/ 9 w 336"/>
                    <a:gd name="T31" fmla="*/ 58 h 603"/>
                    <a:gd name="T32" fmla="*/ 10 w 336"/>
                    <a:gd name="T33" fmla="*/ 60 h 603"/>
                    <a:gd name="T34" fmla="*/ 11 w 336"/>
                    <a:gd name="T35" fmla="*/ 63 h 603"/>
                    <a:gd name="T36" fmla="*/ 13 w 336"/>
                    <a:gd name="T37" fmla="*/ 65 h 603"/>
                    <a:gd name="T38" fmla="*/ 15 w 336"/>
                    <a:gd name="T39" fmla="*/ 67 h 603"/>
                    <a:gd name="T40" fmla="*/ 17 w 336"/>
                    <a:gd name="T41" fmla="*/ 68 h 603"/>
                    <a:gd name="T42" fmla="*/ 20 w 336"/>
                    <a:gd name="T43" fmla="*/ 68 h 603"/>
                    <a:gd name="T44" fmla="*/ 22 w 336"/>
                    <a:gd name="T45" fmla="*/ 68 h 603"/>
                    <a:gd name="T46" fmla="*/ 24 w 336"/>
                    <a:gd name="T47" fmla="*/ 68 h 603"/>
                    <a:gd name="T48" fmla="*/ 27 w 336"/>
                    <a:gd name="T49" fmla="*/ 67 h 603"/>
                    <a:gd name="T50" fmla="*/ 29 w 336"/>
                    <a:gd name="T51" fmla="*/ 66 h 603"/>
                    <a:gd name="T52" fmla="*/ 31 w 336"/>
                    <a:gd name="T53" fmla="*/ 65 h 603"/>
                    <a:gd name="T54" fmla="*/ 33 w 336"/>
                    <a:gd name="T55" fmla="*/ 62 h 603"/>
                    <a:gd name="T56" fmla="*/ 35 w 336"/>
                    <a:gd name="T57" fmla="*/ 45 h 603"/>
                    <a:gd name="T58" fmla="*/ 35 w 336"/>
                    <a:gd name="T59" fmla="*/ 69 h 603"/>
                    <a:gd name="T60" fmla="*/ 33 w 336"/>
                    <a:gd name="T61" fmla="*/ 70 h 603"/>
                    <a:gd name="T62" fmla="*/ 32 w 336"/>
                    <a:gd name="T63" fmla="*/ 72 h 603"/>
                    <a:gd name="T64" fmla="*/ 28 w 336"/>
                    <a:gd name="T65" fmla="*/ 74 h 603"/>
                    <a:gd name="T66" fmla="*/ 24 w 336"/>
                    <a:gd name="T67" fmla="*/ 75 h 603"/>
                    <a:gd name="T68" fmla="*/ 19 w 336"/>
                    <a:gd name="T69" fmla="*/ 76 h 603"/>
                    <a:gd name="T70" fmla="*/ 15 w 336"/>
                    <a:gd name="T71" fmla="*/ 75 h 603"/>
                    <a:gd name="T72" fmla="*/ 12 w 336"/>
                    <a:gd name="T73" fmla="*/ 74 h 603"/>
                    <a:gd name="T74" fmla="*/ 8 w 336"/>
                    <a:gd name="T75" fmla="*/ 72 h 603"/>
                    <a:gd name="T76" fmla="*/ 6 w 336"/>
                    <a:gd name="T77" fmla="*/ 70 h 603"/>
                    <a:gd name="T78" fmla="*/ 3 w 336"/>
                    <a:gd name="T79" fmla="*/ 66 h 603"/>
                    <a:gd name="T80" fmla="*/ 2 w 336"/>
                    <a:gd name="T81" fmla="*/ 62 h 603"/>
                    <a:gd name="T82" fmla="*/ 1 w 336"/>
                    <a:gd name="T83" fmla="*/ 58 h 603"/>
                    <a:gd name="T84" fmla="*/ 0 w 336"/>
                    <a:gd name="T85" fmla="*/ 53 h 603"/>
                    <a:gd name="T86" fmla="*/ 1 w 336"/>
                    <a:gd name="T87" fmla="*/ 47 h 603"/>
                    <a:gd name="T88" fmla="*/ 2 w 336"/>
                    <a:gd name="T89" fmla="*/ 43 h 603"/>
                    <a:gd name="T90" fmla="*/ 4 w 336"/>
                    <a:gd name="T91" fmla="*/ 38 h 603"/>
                    <a:gd name="T92" fmla="*/ 7 w 336"/>
                    <a:gd name="T93" fmla="*/ 34 h 603"/>
                    <a:gd name="T94" fmla="*/ 10 w 336"/>
                    <a:gd name="T95" fmla="*/ 32 h 603"/>
                    <a:gd name="T96" fmla="*/ 14 w 336"/>
                    <a:gd name="T97" fmla="*/ 29 h 603"/>
                    <a:gd name="T98" fmla="*/ 19 w 336"/>
                    <a:gd name="T99" fmla="*/ 28 h 603"/>
                    <a:gd name="T100" fmla="*/ 24 w 336"/>
                    <a:gd name="T101" fmla="*/ 27 h 603"/>
                    <a:gd name="T102" fmla="*/ 27 w 336"/>
                    <a:gd name="T103" fmla="*/ 27 h 603"/>
                    <a:gd name="T104" fmla="*/ 30 w 336"/>
                    <a:gd name="T105" fmla="*/ 28 h 603"/>
                    <a:gd name="T106" fmla="*/ 33 w 336"/>
                    <a:gd name="T107" fmla="*/ 29 h 603"/>
                    <a:gd name="T108" fmla="*/ 35 w 336"/>
                    <a:gd name="T109" fmla="*/ 31 h 603"/>
                    <a:gd name="T110" fmla="*/ 43 w 336"/>
                    <a:gd name="T111" fmla="*/ 0 h 603"/>
                    <a:gd name="T112" fmla="*/ 35 w 336"/>
                    <a:gd name="T113" fmla="*/ 75 h 6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6"/>
                    <a:gd name="T172" fmla="*/ 0 h 603"/>
                    <a:gd name="T173" fmla="*/ 336 w 336"/>
                    <a:gd name="T174" fmla="*/ 603 h 6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6" h="603">
                      <a:moveTo>
                        <a:pt x="272" y="356"/>
                      </a:moveTo>
                      <a:lnTo>
                        <a:pt x="272" y="336"/>
                      </a:lnTo>
                      <a:lnTo>
                        <a:pt x="272" y="324"/>
                      </a:lnTo>
                      <a:lnTo>
                        <a:pt x="271" y="314"/>
                      </a:lnTo>
                      <a:lnTo>
                        <a:pt x="268" y="306"/>
                      </a:lnTo>
                      <a:lnTo>
                        <a:pt x="263" y="300"/>
                      </a:lnTo>
                      <a:lnTo>
                        <a:pt x="257" y="294"/>
                      </a:lnTo>
                      <a:lnTo>
                        <a:pt x="249" y="287"/>
                      </a:lnTo>
                      <a:lnTo>
                        <a:pt x="240" y="282"/>
                      </a:lnTo>
                      <a:lnTo>
                        <a:pt x="230" y="279"/>
                      </a:lnTo>
                      <a:lnTo>
                        <a:pt x="219" y="275"/>
                      </a:lnTo>
                      <a:lnTo>
                        <a:pt x="207" y="273"/>
                      </a:lnTo>
                      <a:lnTo>
                        <a:pt x="195" y="272"/>
                      </a:lnTo>
                      <a:lnTo>
                        <a:pt x="180" y="273"/>
                      </a:lnTo>
                      <a:lnTo>
                        <a:pt x="167" y="275"/>
                      </a:lnTo>
                      <a:lnTo>
                        <a:pt x="154" y="279"/>
                      </a:lnTo>
                      <a:lnTo>
                        <a:pt x="141" y="283"/>
                      </a:lnTo>
                      <a:lnTo>
                        <a:pt x="129" y="289"/>
                      </a:lnTo>
                      <a:lnTo>
                        <a:pt x="119" y="296"/>
                      </a:lnTo>
                      <a:lnTo>
                        <a:pt x="109" y="303"/>
                      </a:lnTo>
                      <a:lnTo>
                        <a:pt x="99" y="313"/>
                      </a:lnTo>
                      <a:lnTo>
                        <a:pt x="92" y="323"/>
                      </a:lnTo>
                      <a:lnTo>
                        <a:pt x="84" y="334"/>
                      </a:lnTo>
                      <a:lnTo>
                        <a:pt x="78" y="346"/>
                      </a:lnTo>
                      <a:lnTo>
                        <a:pt x="73" y="359"/>
                      </a:lnTo>
                      <a:lnTo>
                        <a:pt x="68" y="373"/>
                      </a:lnTo>
                      <a:lnTo>
                        <a:pt x="66" y="387"/>
                      </a:lnTo>
                      <a:lnTo>
                        <a:pt x="64" y="403"/>
                      </a:lnTo>
                      <a:lnTo>
                        <a:pt x="63" y="419"/>
                      </a:lnTo>
                      <a:lnTo>
                        <a:pt x="64" y="432"/>
                      </a:lnTo>
                      <a:lnTo>
                        <a:pt x="65" y="445"/>
                      </a:lnTo>
                      <a:lnTo>
                        <a:pt x="67" y="458"/>
                      </a:lnTo>
                      <a:lnTo>
                        <a:pt x="71" y="469"/>
                      </a:lnTo>
                      <a:lnTo>
                        <a:pt x="75" y="480"/>
                      </a:lnTo>
                      <a:lnTo>
                        <a:pt x="80" y="491"/>
                      </a:lnTo>
                      <a:lnTo>
                        <a:pt x="86" y="500"/>
                      </a:lnTo>
                      <a:lnTo>
                        <a:pt x="92" y="509"/>
                      </a:lnTo>
                      <a:lnTo>
                        <a:pt x="99" y="518"/>
                      </a:lnTo>
                      <a:lnTo>
                        <a:pt x="107" y="524"/>
                      </a:lnTo>
                      <a:lnTo>
                        <a:pt x="116" y="530"/>
                      </a:lnTo>
                      <a:lnTo>
                        <a:pt x="125" y="536"/>
                      </a:lnTo>
                      <a:lnTo>
                        <a:pt x="135" y="540"/>
                      </a:lnTo>
                      <a:lnTo>
                        <a:pt x="144" y="542"/>
                      </a:lnTo>
                      <a:lnTo>
                        <a:pt x="155" y="544"/>
                      </a:lnTo>
                      <a:lnTo>
                        <a:pt x="166" y="545"/>
                      </a:lnTo>
                      <a:lnTo>
                        <a:pt x="173" y="544"/>
                      </a:lnTo>
                      <a:lnTo>
                        <a:pt x="182" y="543"/>
                      </a:lnTo>
                      <a:lnTo>
                        <a:pt x="190" y="541"/>
                      </a:lnTo>
                      <a:lnTo>
                        <a:pt x="199" y="538"/>
                      </a:lnTo>
                      <a:lnTo>
                        <a:pt x="209" y="535"/>
                      </a:lnTo>
                      <a:lnTo>
                        <a:pt x="217" y="530"/>
                      </a:lnTo>
                      <a:lnTo>
                        <a:pt x="226" y="526"/>
                      </a:lnTo>
                      <a:lnTo>
                        <a:pt x="233" y="521"/>
                      </a:lnTo>
                      <a:lnTo>
                        <a:pt x="244" y="513"/>
                      </a:lnTo>
                      <a:lnTo>
                        <a:pt x="253" y="505"/>
                      </a:lnTo>
                      <a:lnTo>
                        <a:pt x="262" y="495"/>
                      </a:lnTo>
                      <a:lnTo>
                        <a:pt x="272" y="482"/>
                      </a:lnTo>
                      <a:lnTo>
                        <a:pt x="272" y="356"/>
                      </a:lnTo>
                      <a:close/>
                      <a:moveTo>
                        <a:pt x="272" y="594"/>
                      </a:moveTo>
                      <a:lnTo>
                        <a:pt x="272" y="545"/>
                      </a:lnTo>
                      <a:lnTo>
                        <a:pt x="267" y="552"/>
                      </a:lnTo>
                      <a:lnTo>
                        <a:pt x="261" y="558"/>
                      </a:lnTo>
                      <a:lnTo>
                        <a:pt x="255" y="565"/>
                      </a:lnTo>
                      <a:lnTo>
                        <a:pt x="248" y="570"/>
                      </a:lnTo>
                      <a:lnTo>
                        <a:pt x="234" y="581"/>
                      </a:lnTo>
                      <a:lnTo>
                        <a:pt x="219" y="588"/>
                      </a:lnTo>
                      <a:lnTo>
                        <a:pt x="203" y="595"/>
                      </a:lnTo>
                      <a:lnTo>
                        <a:pt x="186" y="600"/>
                      </a:lnTo>
                      <a:lnTo>
                        <a:pt x="169" y="602"/>
                      </a:lnTo>
                      <a:lnTo>
                        <a:pt x="151" y="603"/>
                      </a:lnTo>
                      <a:lnTo>
                        <a:pt x="135" y="602"/>
                      </a:lnTo>
                      <a:lnTo>
                        <a:pt x="119" y="600"/>
                      </a:lnTo>
                      <a:lnTo>
                        <a:pt x="105" y="596"/>
                      </a:lnTo>
                      <a:lnTo>
                        <a:pt x="90" y="590"/>
                      </a:lnTo>
                      <a:lnTo>
                        <a:pt x="77" y="583"/>
                      </a:lnTo>
                      <a:lnTo>
                        <a:pt x="64" y="574"/>
                      </a:lnTo>
                      <a:lnTo>
                        <a:pt x="53" y="565"/>
                      </a:lnTo>
                      <a:lnTo>
                        <a:pt x="43" y="553"/>
                      </a:lnTo>
                      <a:lnTo>
                        <a:pt x="33" y="540"/>
                      </a:lnTo>
                      <a:lnTo>
                        <a:pt x="24" y="526"/>
                      </a:lnTo>
                      <a:lnTo>
                        <a:pt x="17" y="511"/>
                      </a:lnTo>
                      <a:lnTo>
                        <a:pt x="12" y="495"/>
                      </a:lnTo>
                      <a:lnTo>
                        <a:pt x="6" y="477"/>
                      </a:lnTo>
                      <a:lnTo>
                        <a:pt x="3" y="459"/>
                      </a:lnTo>
                      <a:lnTo>
                        <a:pt x="1" y="439"/>
                      </a:lnTo>
                      <a:lnTo>
                        <a:pt x="0" y="419"/>
                      </a:lnTo>
                      <a:lnTo>
                        <a:pt x="1" y="396"/>
                      </a:lnTo>
                      <a:lnTo>
                        <a:pt x="4" y="376"/>
                      </a:lnTo>
                      <a:lnTo>
                        <a:pt x="8" y="357"/>
                      </a:lnTo>
                      <a:lnTo>
                        <a:pt x="14" y="338"/>
                      </a:lnTo>
                      <a:lnTo>
                        <a:pt x="21" y="319"/>
                      </a:lnTo>
                      <a:lnTo>
                        <a:pt x="30" y="302"/>
                      </a:lnTo>
                      <a:lnTo>
                        <a:pt x="41" y="287"/>
                      </a:lnTo>
                      <a:lnTo>
                        <a:pt x="52" y="272"/>
                      </a:lnTo>
                      <a:lnTo>
                        <a:pt x="65" y="259"/>
                      </a:lnTo>
                      <a:lnTo>
                        <a:pt x="79" y="249"/>
                      </a:lnTo>
                      <a:lnTo>
                        <a:pt x="94" y="238"/>
                      </a:lnTo>
                      <a:lnTo>
                        <a:pt x="111" y="229"/>
                      </a:lnTo>
                      <a:lnTo>
                        <a:pt x="128" y="223"/>
                      </a:lnTo>
                      <a:lnTo>
                        <a:pt x="147" y="219"/>
                      </a:lnTo>
                      <a:lnTo>
                        <a:pt x="165" y="215"/>
                      </a:lnTo>
                      <a:lnTo>
                        <a:pt x="185" y="214"/>
                      </a:lnTo>
                      <a:lnTo>
                        <a:pt x="199" y="214"/>
                      </a:lnTo>
                      <a:lnTo>
                        <a:pt x="212" y="216"/>
                      </a:lnTo>
                      <a:lnTo>
                        <a:pt x="225" y="219"/>
                      </a:lnTo>
                      <a:lnTo>
                        <a:pt x="235" y="222"/>
                      </a:lnTo>
                      <a:lnTo>
                        <a:pt x="246" y="226"/>
                      </a:lnTo>
                      <a:lnTo>
                        <a:pt x="256" y="230"/>
                      </a:lnTo>
                      <a:lnTo>
                        <a:pt x="264" y="237"/>
                      </a:lnTo>
                      <a:lnTo>
                        <a:pt x="272" y="243"/>
                      </a:lnTo>
                      <a:lnTo>
                        <a:pt x="272" y="0"/>
                      </a:lnTo>
                      <a:lnTo>
                        <a:pt x="336" y="0"/>
                      </a:lnTo>
                      <a:lnTo>
                        <a:pt x="336" y="594"/>
                      </a:lnTo>
                      <a:lnTo>
                        <a:pt x="272" y="594"/>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31" name="Freeform 160"/>
                <p:cNvSpPr>
                  <a:spLocks/>
                </p:cNvSpPr>
                <p:nvPr/>
              </p:nvSpPr>
              <p:spPr bwMode="auto">
                <a:xfrm>
                  <a:off x="8554" y="6526"/>
                  <a:ext cx="134" cy="195"/>
                </a:xfrm>
                <a:custGeom>
                  <a:avLst/>
                  <a:gdLst>
                    <a:gd name="T0" fmla="*/ 15 w 267"/>
                    <a:gd name="T1" fmla="*/ 49 h 389"/>
                    <a:gd name="T2" fmla="*/ 9 w 267"/>
                    <a:gd name="T3" fmla="*/ 48 h 389"/>
                    <a:gd name="T4" fmla="*/ 0 w 267"/>
                    <a:gd name="T5" fmla="*/ 45 h 389"/>
                    <a:gd name="T6" fmla="*/ 6 w 267"/>
                    <a:gd name="T7" fmla="*/ 40 h 389"/>
                    <a:gd name="T8" fmla="*/ 8 w 267"/>
                    <a:gd name="T9" fmla="*/ 41 h 389"/>
                    <a:gd name="T10" fmla="*/ 13 w 267"/>
                    <a:gd name="T11" fmla="*/ 42 h 389"/>
                    <a:gd name="T12" fmla="*/ 17 w 267"/>
                    <a:gd name="T13" fmla="*/ 42 h 389"/>
                    <a:gd name="T14" fmla="*/ 21 w 267"/>
                    <a:gd name="T15" fmla="*/ 42 h 389"/>
                    <a:gd name="T16" fmla="*/ 24 w 267"/>
                    <a:gd name="T17" fmla="*/ 40 h 389"/>
                    <a:gd name="T18" fmla="*/ 25 w 267"/>
                    <a:gd name="T19" fmla="*/ 39 h 389"/>
                    <a:gd name="T20" fmla="*/ 26 w 267"/>
                    <a:gd name="T21" fmla="*/ 37 h 389"/>
                    <a:gd name="T22" fmla="*/ 26 w 267"/>
                    <a:gd name="T23" fmla="*/ 35 h 389"/>
                    <a:gd name="T24" fmla="*/ 24 w 267"/>
                    <a:gd name="T25" fmla="*/ 32 h 389"/>
                    <a:gd name="T26" fmla="*/ 21 w 267"/>
                    <a:gd name="T27" fmla="*/ 30 h 389"/>
                    <a:gd name="T28" fmla="*/ 15 w 267"/>
                    <a:gd name="T29" fmla="*/ 27 h 389"/>
                    <a:gd name="T30" fmla="*/ 7 w 267"/>
                    <a:gd name="T31" fmla="*/ 23 h 389"/>
                    <a:gd name="T32" fmla="*/ 4 w 267"/>
                    <a:gd name="T33" fmla="*/ 21 h 389"/>
                    <a:gd name="T34" fmla="*/ 2 w 267"/>
                    <a:gd name="T35" fmla="*/ 19 h 389"/>
                    <a:gd name="T36" fmla="*/ 1 w 267"/>
                    <a:gd name="T37" fmla="*/ 17 h 389"/>
                    <a:gd name="T38" fmla="*/ 1 w 267"/>
                    <a:gd name="T39" fmla="*/ 14 h 389"/>
                    <a:gd name="T40" fmla="*/ 2 w 267"/>
                    <a:gd name="T41" fmla="*/ 10 h 389"/>
                    <a:gd name="T42" fmla="*/ 4 w 267"/>
                    <a:gd name="T43" fmla="*/ 6 h 389"/>
                    <a:gd name="T44" fmla="*/ 7 w 267"/>
                    <a:gd name="T45" fmla="*/ 3 h 389"/>
                    <a:gd name="T46" fmla="*/ 11 w 267"/>
                    <a:gd name="T47" fmla="*/ 1 h 389"/>
                    <a:gd name="T48" fmla="*/ 16 w 267"/>
                    <a:gd name="T49" fmla="*/ 0 h 389"/>
                    <a:gd name="T50" fmla="*/ 21 w 267"/>
                    <a:gd name="T51" fmla="*/ 1 h 389"/>
                    <a:gd name="T52" fmla="*/ 26 w 267"/>
                    <a:gd name="T53" fmla="*/ 2 h 389"/>
                    <a:gd name="T54" fmla="*/ 33 w 267"/>
                    <a:gd name="T55" fmla="*/ 5 h 389"/>
                    <a:gd name="T56" fmla="*/ 26 w 267"/>
                    <a:gd name="T57" fmla="*/ 9 h 389"/>
                    <a:gd name="T58" fmla="*/ 22 w 267"/>
                    <a:gd name="T59" fmla="*/ 7 h 389"/>
                    <a:gd name="T60" fmla="*/ 17 w 267"/>
                    <a:gd name="T61" fmla="*/ 7 h 389"/>
                    <a:gd name="T62" fmla="*/ 13 w 267"/>
                    <a:gd name="T63" fmla="*/ 8 h 389"/>
                    <a:gd name="T64" fmla="*/ 9 w 267"/>
                    <a:gd name="T65" fmla="*/ 11 h 389"/>
                    <a:gd name="T66" fmla="*/ 9 w 267"/>
                    <a:gd name="T67" fmla="*/ 12 h 389"/>
                    <a:gd name="T68" fmla="*/ 9 w 267"/>
                    <a:gd name="T69" fmla="*/ 14 h 389"/>
                    <a:gd name="T70" fmla="*/ 11 w 267"/>
                    <a:gd name="T71" fmla="*/ 16 h 389"/>
                    <a:gd name="T72" fmla="*/ 13 w 267"/>
                    <a:gd name="T73" fmla="*/ 18 h 389"/>
                    <a:gd name="T74" fmla="*/ 23 w 267"/>
                    <a:gd name="T75" fmla="*/ 22 h 389"/>
                    <a:gd name="T76" fmla="*/ 28 w 267"/>
                    <a:gd name="T77" fmla="*/ 25 h 389"/>
                    <a:gd name="T78" fmla="*/ 31 w 267"/>
                    <a:gd name="T79" fmla="*/ 27 h 389"/>
                    <a:gd name="T80" fmla="*/ 33 w 267"/>
                    <a:gd name="T81" fmla="*/ 29 h 389"/>
                    <a:gd name="T82" fmla="*/ 33 w 267"/>
                    <a:gd name="T83" fmla="*/ 32 h 389"/>
                    <a:gd name="T84" fmla="*/ 34 w 267"/>
                    <a:gd name="T85" fmla="*/ 36 h 389"/>
                    <a:gd name="T86" fmla="*/ 33 w 267"/>
                    <a:gd name="T87" fmla="*/ 40 h 389"/>
                    <a:gd name="T88" fmla="*/ 31 w 267"/>
                    <a:gd name="T89" fmla="*/ 44 h 389"/>
                    <a:gd name="T90" fmla="*/ 28 w 267"/>
                    <a:gd name="T91" fmla="*/ 46 h 389"/>
                    <a:gd name="T92" fmla="*/ 25 w 267"/>
                    <a:gd name="T93" fmla="*/ 48 h 389"/>
                    <a:gd name="T94" fmla="*/ 20 w 267"/>
                    <a:gd name="T95" fmla="*/ 49 h 3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
                    <a:gd name="T145" fmla="*/ 0 h 389"/>
                    <a:gd name="T146" fmla="*/ 267 w 267"/>
                    <a:gd name="T147" fmla="*/ 389 h 3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 h="389">
                      <a:moveTo>
                        <a:pt x="141" y="389"/>
                      </a:moveTo>
                      <a:lnTo>
                        <a:pt x="129" y="389"/>
                      </a:lnTo>
                      <a:lnTo>
                        <a:pt x="115" y="389"/>
                      </a:lnTo>
                      <a:lnTo>
                        <a:pt x="101" y="387"/>
                      </a:lnTo>
                      <a:lnTo>
                        <a:pt x="87" y="385"/>
                      </a:lnTo>
                      <a:lnTo>
                        <a:pt x="65" y="381"/>
                      </a:lnTo>
                      <a:lnTo>
                        <a:pt x="46" y="375"/>
                      </a:lnTo>
                      <a:lnTo>
                        <a:pt x="25" y="368"/>
                      </a:lnTo>
                      <a:lnTo>
                        <a:pt x="0" y="355"/>
                      </a:lnTo>
                      <a:lnTo>
                        <a:pt x="28" y="301"/>
                      </a:lnTo>
                      <a:lnTo>
                        <a:pt x="36" y="308"/>
                      </a:lnTo>
                      <a:lnTo>
                        <a:pt x="42" y="313"/>
                      </a:lnTo>
                      <a:lnTo>
                        <a:pt x="49" y="315"/>
                      </a:lnTo>
                      <a:lnTo>
                        <a:pt x="53" y="316"/>
                      </a:lnTo>
                      <a:lnTo>
                        <a:pt x="64" y="322"/>
                      </a:lnTo>
                      <a:lnTo>
                        <a:pt x="74" y="326"/>
                      </a:lnTo>
                      <a:lnTo>
                        <a:pt x="86" y="329"/>
                      </a:lnTo>
                      <a:lnTo>
                        <a:pt x="97" y="331"/>
                      </a:lnTo>
                      <a:lnTo>
                        <a:pt x="108" y="334"/>
                      </a:lnTo>
                      <a:lnTo>
                        <a:pt x="118" y="335"/>
                      </a:lnTo>
                      <a:lnTo>
                        <a:pt x="129" y="336"/>
                      </a:lnTo>
                      <a:lnTo>
                        <a:pt x="141" y="336"/>
                      </a:lnTo>
                      <a:lnTo>
                        <a:pt x="153" y="335"/>
                      </a:lnTo>
                      <a:lnTo>
                        <a:pt x="164" y="332"/>
                      </a:lnTo>
                      <a:lnTo>
                        <a:pt x="175" y="328"/>
                      </a:lnTo>
                      <a:lnTo>
                        <a:pt x="185" y="323"/>
                      </a:lnTo>
                      <a:lnTo>
                        <a:pt x="189" y="320"/>
                      </a:lnTo>
                      <a:lnTo>
                        <a:pt x="192" y="315"/>
                      </a:lnTo>
                      <a:lnTo>
                        <a:pt x="196" y="311"/>
                      </a:lnTo>
                      <a:lnTo>
                        <a:pt x="199" y="307"/>
                      </a:lnTo>
                      <a:lnTo>
                        <a:pt x="201" y="302"/>
                      </a:lnTo>
                      <a:lnTo>
                        <a:pt x="202" y="298"/>
                      </a:lnTo>
                      <a:lnTo>
                        <a:pt x="203" y="293"/>
                      </a:lnTo>
                      <a:lnTo>
                        <a:pt x="204" y="287"/>
                      </a:lnTo>
                      <a:lnTo>
                        <a:pt x="203" y="282"/>
                      </a:lnTo>
                      <a:lnTo>
                        <a:pt x="201" y="275"/>
                      </a:lnTo>
                      <a:lnTo>
                        <a:pt x="198" y="268"/>
                      </a:lnTo>
                      <a:lnTo>
                        <a:pt x="194" y="263"/>
                      </a:lnTo>
                      <a:lnTo>
                        <a:pt x="188" y="256"/>
                      </a:lnTo>
                      <a:lnTo>
                        <a:pt x="183" y="250"/>
                      </a:lnTo>
                      <a:lnTo>
                        <a:pt x="175" y="244"/>
                      </a:lnTo>
                      <a:lnTo>
                        <a:pt x="166" y="237"/>
                      </a:lnTo>
                      <a:lnTo>
                        <a:pt x="154" y="231"/>
                      </a:lnTo>
                      <a:lnTo>
                        <a:pt x="139" y="223"/>
                      </a:lnTo>
                      <a:lnTo>
                        <a:pt x="119" y="215"/>
                      </a:lnTo>
                      <a:lnTo>
                        <a:pt x="97" y="205"/>
                      </a:lnTo>
                      <a:lnTo>
                        <a:pt x="73" y="194"/>
                      </a:lnTo>
                      <a:lnTo>
                        <a:pt x="53" y="184"/>
                      </a:lnTo>
                      <a:lnTo>
                        <a:pt x="46" y="178"/>
                      </a:lnTo>
                      <a:lnTo>
                        <a:pt x="37" y="173"/>
                      </a:lnTo>
                      <a:lnTo>
                        <a:pt x="31" y="167"/>
                      </a:lnTo>
                      <a:lnTo>
                        <a:pt x="25" y="161"/>
                      </a:lnTo>
                      <a:lnTo>
                        <a:pt x="20" y="156"/>
                      </a:lnTo>
                      <a:lnTo>
                        <a:pt x="16" y="149"/>
                      </a:lnTo>
                      <a:lnTo>
                        <a:pt x="12" y="143"/>
                      </a:lnTo>
                      <a:lnTo>
                        <a:pt x="9" y="136"/>
                      </a:lnTo>
                      <a:lnTo>
                        <a:pt x="7" y="130"/>
                      </a:lnTo>
                      <a:lnTo>
                        <a:pt x="6" y="122"/>
                      </a:lnTo>
                      <a:lnTo>
                        <a:pt x="5" y="115"/>
                      </a:lnTo>
                      <a:lnTo>
                        <a:pt x="4" y="107"/>
                      </a:lnTo>
                      <a:lnTo>
                        <a:pt x="5" y="96"/>
                      </a:lnTo>
                      <a:lnTo>
                        <a:pt x="7" y="85"/>
                      </a:lnTo>
                      <a:lnTo>
                        <a:pt x="10" y="74"/>
                      </a:lnTo>
                      <a:lnTo>
                        <a:pt x="13" y="64"/>
                      </a:lnTo>
                      <a:lnTo>
                        <a:pt x="19" y="54"/>
                      </a:lnTo>
                      <a:lnTo>
                        <a:pt x="25" y="45"/>
                      </a:lnTo>
                      <a:lnTo>
                        <a:pt x="33" y="38"/>
                      </a:lnTo>
                      <a:lnTo>
                        <a:pt x="41" y="30"/>
                      </a:lnTo>
                      <a:lnTo>
                        <a:pt x="51" y="23"/>
                      </a:lnTo>
                      <a:lnTo>
                        <a:pt x="61" y="17"/>
                      </a:lnTo>
                      <a:lnTo>
                        <a:pt x="72" y="12"/>
                      </a:lnTo>
                      <a:lnTo>
                        <a:pt x="84" y="8"/>
                      </a:lnTo>
                      <a:lnTo>
                        <a:pt x="97" y="5"/>
                      </a:lnTo>
                      <a:lnTo>
                        <a:pt x="111" y="2"/>
                      </a:lnTo>
                      <a:lnTo>
                        <a:pt x="125" y="0"/>
                      </a:lnTo>
                      <a:lnTo>
                        <a:pt x="141" y="0"/>
                      </a:lnTo>
                      <a:lnTo>
                        <a:pt x="154" y="1"/>
                      </a:lnTo>
                      <a:lnTo>
                        <a:pt x="167" y="2"/>
                      </a:lnTo>
                      <a:lnTo>
                        <a:pt x="178" y="5"/>
                      </a:lnTo>
                      <a:lnTo>
                        <a:pt x="189" y="5"/>
                      </a:lnTo>
                      <a:lnTo>
                        <a:pt x="208" y="9"/>
                      </a:lnTo>
                      <a:lnTo>
                        <a:pt x="223" y="14"/>
                      </a:lnTo>
                      <a:lnTo>
                        <a:pt x="240" y="22"/>
                      </a:lnTo>
                      <a:lnTo>
                        <a:pt x="262" y="35"/>
                      </a:lnTo>
                      <a:lnTo>
                        <a:pt x="233" y="83"/>
                      </a:lnTo>
                      <a:lnTo>
                        <a:pt x="217" y="73"/>
                      </a:lnTo>
                      <a:lnTo>
                        <a:pt x="204" y="67"/>
                      </a:lnTo>
                      <a:lnTo>
                        <a:pt x="192" y="62"/>
                      </a:lnTo>
                      <a:lnTo>
                        <a:pt x="179" y="58"/>
                      </a:lnTo>
                      <a:lnTo>
                        <a:pt x="169" y="56"/>
                      </a:lnTo>
                      <a:lnTo>
                        <a:pt x="157" y="54"/>
                      </a:lnTo>
                      <a:lnTo>
                        <a:pt x="146" y="54"/>
                      </a:lnTo>
                      <a:lnTo>
                        <a:pt x="136" y="54"/>
                      </a:lnTo>
                      <a:lnTo>
                        <a:pt x="122" y="55"/>
                      </a:lnTo>
                      <a:lnTo>
                        <a:pt x="109" y="57"/>
                      </a:lnTo>
                      <a:lnTo>
                        <a:pt x="97" y="61"/>
                      </a:lnTo>
                      <a:lnTo>
                        <a:pt x="87" y="67"/>
                      </a:lnTo>
                      <a:lnTo>
                        <a:pt x="79" y="73"/>
                      </a:lnTo>
                      <a:lnTo>
                        <a:pt x="72" y="81"/>
                      </a:lnTo>
                      <a:lnTo>
                        <a:pt x="70" y="85"/>
                      </a:lnTo>
                      <a:lnTo>
                        <a:pt x="69" y="88"/>
                      </a:lnTo>
                      <a:lnTo>
                        <a:pt x="68" y="94"/>
                      </a:lnTo>
                      <a:lnTo>
                        <a:pt x="68" y="98"/>
                      </a:lnTo>
                      <a:lnTo>
                        <a:pt x="68" y="104"/>
                      </a:lnTo>
                      <a:lnTo>
                        <a:pt x="70" y="112"/>
                      </a:lnTo>
                      <a:lnTo>
                        <a:pt x="73" y="117"/>
                      </a:lnTo>
                      <a:lnTo>
                        <a:pt x="78" y="121"/>
                      </a:lnTo>
                      <a:lnTo>
                        <a:pt x="83" y="127"/>
                      </a:lnTo>
                      <a:lnTo>
                        <a:pt x="88" y="131"/>
                      </a:lnTo>
                      <a:lnTo>
                        <a:pt x="95" y="136"/>
                      </a:lnTo>
                      <a:lnTo>
                        <a:pt x="103" y="141"/>
                      </a:lnTo>
                      <a:lnTo>
                        <a:pt x="128" y="152"/>
                      </a:lnTo>
                      <a:lnTo>
                        <a:pt x="170" y="171"/>
                      </a:lnTo>
                      <a:lnTo>
                        <a:pt x="184" y="176"/>
                      </a:lnTo>
                      <a:lnTo>
                        <a:pt x="197" y="181"/>
                      </a:lnTo>
                      <a:lnTo>
                        <a:pt x="207" y="187"/>
                      </a:lnTo>
                      <a:lnTo>
                        <a:pt x="218" y="193"/>
                      </a:lnTo>
                      <a:lnTo>
                        <a:pt x="227" y="199"/>
                      </a:lnTo>
                      <a:lnTo>
                        <a:pt x="235" y="205"/>
                      </a:lnTo>
                      <a:lnTo>
                        <a:pt x="242" y="210"/>
                      </a:lnTo>
                      <a:lnTo>
                        <a:pt x="247" y="218"/>
                      </a:lnTo>
                      <a:lnTo>
                        <a:pt x="252" y="224"/>
                      </a:lnTo>
                      <a:lnTo>
                        <a:pt x="257" y="231"/>
                      </a:lnTo>
                      <a:lnTo>
                        <a:pt x="260" y="238"/>
                      </a:lnTo>
                      <a:lnTo>
                        <a:pt x="263" y="247"/>
                      </a:lnTo>
                      <a:lnTo>
                        <a:pt x="264" y="254"/>
                      </a:lnTo>
                      <a:lnTo>
                        <a:pt x="266" y="264"/>
                      </a:lnTo>
                      <a:lnTo>
                        <a:pt x="266" y="272"/>
                      </a:lnTo>
                      <a:lnTo>
                        <a:pt x="267" y="282"/>
                      </a:lnTo>
                      <a:lnTo>
                        <a:pt x="266" y="295"/>
                      </a:lnTo>
                      <a:lnTo>
                        <a:pt x="265" y="307"/>
                      </a:lnTo>
                      <a:lnTo>
                        <a:pt x="262" y="317"/>
                      </a:lnTo>
                      <a:lnTo>
                        <a:pt x="258" y="328"/>
                      </a:lnTo>
                      <a:lnTo>
                        <a:pt x="253" y="338"/>
                      </a:lnTo>
                      <a:lnTo>
                        <a:pt x="247" y="346"/>
                      </a:lnTo>
                      <a:lnTo>
                        <a:pt x="240" y="354"/>
                      </a:lnTo>
                      <a:lnTo>
                        <a:pt x="233" y="361"/>
                      </a:lnTo>
                      <a:lnTo>
                        <a:pt x="224" y="368"/>
                      </a:lnTo>
                      <a:lnTo>
                        <a:pt x="215" y="373"/>
                      </a:lnTo>
                      <a:lnTo>
                        <a:pt x="204" y="379"/>
                      </a:lnTo>
                      <a:lnTo>
                        <a:pt x="193" y="382"/>
                      </a:lnTo>
                      <a:lnTo>
                        <a:pt x="181" y="385"/>
                      </a:lnTo>
                      <a:lnTo>
                        <a:pt x="169" y="387"/>
                      </a:lnTo>
                      <a:lnTo>
                        <a:pt x="155" y="389"/>
                      </a:lnTo>
                      <a:lnTo>
                        <a:pt x="141" y="38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32" name="Freeform 161"/>
                <p:cNvSpPr>
                  <a:spLocks/>
                </p:cNvSpPr>
                <p:nvPr/>
              </p:nvSpPr>
              <p:spPr bwMode="auto">
                <a:xfrm>
                  <a:off x="8736" y="6675"/>
                  <a:ext cx="47" cy="99"/>
                </a:xfrm>
                <a:custGeom>
                  <a:avLst/>
                  <a:gdLst>
                    <a:gd name="T0" fmla="*/ 11 w 93"/>
                    <a:gd name="T1" fmla="*/ 12 h 199"/>
                    <a:gd name="T2" fmla="*/ 11 w 93"/>
                    <a:gd name="T3" fmla="*/ 13 h 199"/>
                    <a:gd name="T4" fmla="*/ 11 w 93"/>
                    <a:gd name="T5" fmla="*/ 14 h 199"/>
                    <a:gd name="T6" fmla="*/ 10 w 93"/>
                    <a:gd name="T7" fmla="*/ 15 h 199"/>
                    <a:gd name="T8" fmla="*/ 10 w 93"/>
                    <a:gd name="T9" fmla="*/ 16 h 199"/>
                    <a:gd name="T10" fmla="*/ 8 w 93"/>
                    <a:gd name="T11" fmla="*/ 19 h 199"/>
                    <a:gd name="T12" fmla="*/ 7 w 93"/>
                    <a:gd name="T13" fmla="*/ 22 h 199"/>
                    <a:gd name="T14" fmla="*/ 5 w 93"/>
                    <a:gd name="T15" fmla="*/ 24 h 199"/>
                    <a:gd name="T16" fmla="*/ 1 w 93"/>
                    <a:gd name="T17" fmla="*/ 24 h 199"/>
                    <a:gd name="T18" fmla="*/ 2 w 93"/>
                    <a:gd name="T19" fmla="*/ 23 h 199"/>
                    <a:gd name="T20" fmla="*/ 2 w 93"/>
                    <a:gd name="T21" fmla="*/ 22 h 199"/>
                    <a:gd name="T22" fmla="*/ 3 w 93"/>
                    <a:gd name="T23" fmla="*/ 21 h 199"/>
                    <a:gd name="T24" fmla="*/ 3 w 93"/>
                    <a:gd name="T25" fmla="*/ 19 h 199"/>
                    <a:gd name="T26" fmla="*/ 4 w 93"/>
                    <a:gd name="T27" fmla="*/ 17 h 199"/>
                    <a:gd name="T28" fmla="*/ 4 w 93"/>
                    <a:gd name="T29" fmla="*/ 16 h 199"/>
                    <a:gd name="T30" fmla="*/ 4 w 93"/>
                    <a:gd name="T31" fmla="*/ 14 h 199"/>
                    <a:gd name="T32" fmla="*/ 5 w 93"/>
                    <a:gd name="T33" fmla="*/ 12 h 199"/>
                    <a:gd name="T34" fmla="*/ 0 w 93"/>
                    <a:gd name="T35" fmla="*/ 1 h 199"/>
                    <a:gd name="T36" fmla="*/ 2 w 93"/>
                    <a:gd name="T37" fmla="*/ 1 h 199"/>
                    <a:gd name="T38" fmla="*/ 3 w 93"/>
                    <a:gd name="T39" fmla="*/ 0 h 199"/>
                    <a:gd name="T40" fmla="*/ 5 w 93"/>
                    <a:gd name="T41" fmla="*/ 0 h 199"/>
                    <a:gd name="T42" fmla="*/ 7 w 93"/>
                    <a:gd name="T43" fmla="*/ 0 h 199"/>
                    <a:gd name="T44" fmla="*/ 8 w 93"/>
                    <a:gd name="T45" fmla="*/ 0 h 199"/>
                    <a:gd name="T46" fmla="*/ 9 w 93"/>
                    <a:gd name="T47" fmla="*/ 0 h 199"/>
                    <a:gd name="T48" fmla="*/ 10 w 93"/>
                    <a:gd name="T49" fmla="*/ 1 h 199"/>
                    <a:gd name="T50" fmla="*/ 11 w 93"/>
                    <a:gd name="T51" fmla="*/ 1 h 199"/>
                    <a:gd name="T52" fmla="*/ 11 w 93"/>
                    <a:gd name="T53" fmla="*/ 2 h 199"/>
                    <a:gd name="T54" fmla="*/ 12 w 93"/>
                    <a:gd name="T55" fmla="*/ 3 h 199"/>
                    <a:gd name="T56" fmla="*/ 12 w 93"/>
                    <a:gd name="T57" fmla="*/ 5 h 199"/>
                    <a:gd name="T58" fmla="*/ 12 w 93"/>
                    <a:gd name="T59" fmla="*/ 6 h 199"/>
                    <a:gd name="T60" fmla="*/ 12 w 93"/>
                    <a:gd name="T61" fmla="*/ 8 h 199"/>
                    <a:gd name="T62" fmla="*/ 12 w 93"/>
                    <a:gd name="T63" fmla="*/ 9 h 199"/>
                    <a:gd name="T64" fmla="*/ 12 w 93"/>
                    <a:gd name="T65" fmla="*/ 10 h 199"/>
                    <a:gd name="T66" fmla="*/ 11 w 93"/>
                    <a:gd name="T67" fmla="*/ 12 h 1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3"/>
                    <a:gd name="T103" fmla="*/ 0 h 199"/>
                    <a:gd name="T104" fmla="*/ 93 w 93"/>
                    <a:gd name="T105" fmla="*/ 199 h 1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3" h="199">
                      <a:moveTo>
                        <a:pt x="87" y="98"/>
                      </a:moveTo>
                      <a:lnTo>
                        <a:pt x="85" y="106"/>
                      </a:lnTo>
                      <a:lnTo>
                        <a:pt x="83" y="115"/>
                      </a:lnTo>
                      <a:lnTo>
                        <a:pt x="80" y="123"/>
                      </a:lnTo>
                      <a:lnTo>
                        <a:pt x="76" y="133"/>
                      </a:lnTo>
                      <a:lnTo>
                        <a:pt x="64" y="154"/>
                      </a:lnTo>
                      <a:lnTo>
                        <a:pt x="49" y="180"/>
                      </a:lnTo>
                      <a:lnTo>
                        <a:pt x="39" y="199"/>
                      </a:lnTo>
                      <a:lnTo>
                        <a:pt x="5" y="199"/>
                      </a:lnTo>
                      <a:lnTo>
                        <a:pt x="10" y="188"/>
                      </a:lnTo>
                      <a:lnTo>
                        <a:pt x="15" y="178"/>
                      </a:lnTo>
                      <a:lnTo>
                        <a:pt x="19" y="168"/>
                      </a:lnTo>
                      <a:lnTo>
                        <a:pt x="24" y="155"/>
                      </a:lnTo>
                      <a:lnTo>
                        <a:pt x="28" y="140"/>
                      </a:lnTo>
                      <a:lnTo>
                        <a:pt x="30" y="129"/>
                      </a:lnTo>
                      <a:lnTo>
                        <a:pt x="32" y="117"/>
                      </a:lnTo>
                      <a:lnTo>
                        <a:pt x="34" y="102"/>
                      </a:lnTo>
                      <a:lnTo>
                        <a:pt x="0" y="14"/>
                      </a:lnTo>
                      <a:lnTo>
                        <a:pt x="14" y="9"/>
                      </a:lnTo>
                      <a:lnTo>
                        <a:pt x="24" y="3"/>
                      </a:lnTo>
                      <a:lnTo>
                        <a:pt x="36" y="1"/>
                      </a:lnTo>
                      <a:lnTo>
                        <a:pt x="49" y="0"/>
                      </a:lnTo>
                      <a:lnTo>
                        <a:pt x="59" y="1"/>
                      </a:lnTo>
                      <a:lnTo>
                        <a:pt x="68" y="3"/>
                      </a:lnTo>
                      <a:lnTo>
                        <a:pt x="76" y="8"/>
                      </a:lnTo>
                      <a:lnTo>
                        <a:pt x="82" y="14"/>
                      </a:lnTo>
                      <a:lnTo>
                        <a:pt x="86" y="22"/>
                      </a:lnTo>
                      <a:lnTo>
                        <a:pt x="90" y="31"/>
                      </a:lnTo>
                      <a:lnTo>
                        <a:pt x="92" y="42"/>
                      </a:lnTo>
                      <a:lnTo>
                        <a:pt x="93" y="54"/>
                      </a:lnTo>
                      <a:lnTo>
                        <a:pt x="93" y="64"/>
                      </a:lnTo>
                      <a:lnTo>
                        <a:pt x="92" y="75"/>
                      </a:lnTo>
                      <a:lnTo>
                        <a:pt x="91" y="86"/>
                      </a:lnTo>
                      <a:lnTo>
                        <a:pt x="87" y="98"/>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33" name="Freeform 162"/>
                <p:cNvSpPr>
                  <a:spLocks/>
                </p:cNvSpPr>
                <p:nvPr/>
              </p:nvSpPr>
              <p:spPr bwMode="auto">
                <a:xfrm>
                  <a:off x="8922" y="6477"/>
                  <a:ext cx="111" cy="244"/>
                </a:xfrm>
                <a:custGeom>
                  <a:avLst/>
                  <a:gdLst>
                    <a:gd name="T0" fmla="*/ 16 w 223"/>
                    <a:gd name="T1" fmla="*/ 62 h 486"/>
                    <a:gd name="T2" fmla="*/ 15 w 223"/>
                    <a:gd name="T3" fmla="*/ 62 h 486"/>
                    <a:gd name="T4" fmla="*/ 14 w 223"/>
                    <a:gd name="T5" fmla="*/ 61 h 486"/>
                    <a:gd name="T6" fmla="*/ 13 w 223"/>
                    <a:gd name="T7" fmla="*/ 61 h 486"/>
                    <a:gd name="T8" fmla="*/ 13 w 223"/>
                    <a:gd name="T9" fmla="*/ 61 h 486"/>
                    <a:gd name="T10" fmla="*/ 12 w 223"/>
                    <a:gd name="T11" fmla="*/ 60 h 486"/>
                    <a:gd name="T12" fmla="*/ 11 w 223"/>
                    <a:gd name="T13" fmla="*/ 60 h 486"/>
                    <a:gd name="T14" fmla="*/ 10 w 223"/>
                    <a:gd name="T15" fmla="*/ 59 h 486"/>
                    <a:gd name="T16" fmla="*/ 10 w 223"/>
                    <a:gd name="T17" fmla="*/ 59 h 486"/>
                    <a:gd name="T18" fmla="*/ 9 w 223"/>
                    <a:gd name="T19" fmla="*/ 58 h 486"/>
                    <a:gd name="T20" fmla="*/ 9 w 223"/>
                    <a:gd name="T21" fmla="*/ 57 h 486"/>
                    <a:gd name="T22" fmla="*/ 8 w 223"/>
                    <a:gd name="T23" fmla="*/ 56 h 486"/>
                    <a:gd name="T24" fmla="*/ 8 w 223"/>
                    <a:gd name="T25" fmla="*/ 55 h 486"/>
                    <a:gd name="T26" fmla="*/ 8 w 223"/>
                    <a:gd name="T27" fmla="*/ 54 h 486"/>
                    <a:gd name="T28" fmla="*/ 8 w 223"/>
                    <a:gd name="T29" fmla="*/ 53 h 486"/>
                    <a:gd name="T30" fmla="*/ 7 w 223"/>
                    <a:gd name="T31" fmla="*/ 52 h 486"/>
                    <a:gd name="T32" fmla="*/ 7 w 223"/>
                    <a:gd name="T33" fmla="*/ 51 h 486"/>
                    <a:gd name="T34" fmla="*/ 7 w 223"/>
                    <a:gd name="T35" fmla="*/ 21 h 486"/>
                    <a:gd name="T36" fmla="*/ 0 w 223"/>
                    <a:gd name="T37" fmla="*/ 21 h 486"/>
                    <a:gd name="T38" fmla="*/ 0 w 223"/>
                    <a:gd name="T39" fmla="*/ 16 h 486"/>
                    <a:gd name="T40" fmla="*/ 7 w 223"/>
                    <a:gd name="T41" fmla="*/ 14 h 486"/>
                    <a:gd name="T42" fmla="*/ 7 w 223"/>
                    <a:gd name="T43" fmla="*/ 0 h 486"/>
                    <a:gd name="T44" fmla="*/ 15 w 223"/>
                    <a:gd name="T45" fmla="*/ 0 h 486"/>
                    <a:gd name="T46" fmla="*/ 15 w 223"/>
                    <a:gd name="T47" fmla="*/ 14 h 486"/>
                    <a:gd name="T48" fmla="*/ 27 w 223"/>
                    <a:gd name="T49" fmla="*/ 14 h 486"/>
                    <a:gd name="T50" fmla="*/ 27 w 223"/>
                    <a:gd name="T51" fmla="*/ 21 h 486"/>
                    <a:gd name="T52" fmla="*/ 15 w 223"/>
                    <a:gd name="T53" fmla="*/ 21 h 486"/>
                    <a:gd name="T54" fmla="*/ 15 w 223"/>
                    <a:gd name="T55" fmla="*/ 47 h 486"/>
                    <a:gd name="T56" fmla="*/ 15 w 223"/>
                    <a:gd name="T57" fmla="*/ 49 h 486"/>
                    <a:gd name="T58" fmla="*/ 15 w 223"/>
                    <a:gd name="T59" fmla="*/ 51 h 486"/>
                    <a:gd name="T60" fmla="*/ 15 w 223"/>
                    <a:gd name="T61" fmla="*/ 52 h 486"/>
                    <a:gd name="T62" fmla="*/ 15 w 223"/>
                    <a:gd name="T63" fmla="*/ 52 h 486"/>
                    <a:gd name="T64" fmla="*/ 16 w 223"/>
                    <a:gd name="T65" fmla="*/ 53 h 486"/>
                    <a:gd name="T66" fmla="*/ 16 w 223"/>
                    <a:gd name="T67" fmla="*/ 53 h 486"/>
                    <a:gd name="T68" fmla="*/ 16 w 223"/>
                    <a:gd name="T69" fmla="*/ 53 h 486"/>
                    <a:gd name="T70" fmla="*/ 16 w 223"/>
                    <a:gd name="T71" fmla="*/ 54 h 486"/>
                    <a:gd name="T72" fmla="*/ 17 w 223"/>
                    <a:gd name="T73" fmla="*/ 54 h 486"/>
                    <a:gd name="T74" fmla="*/ 17 w 223"/>
                    <a:gd name="T75" fmla="*/ 54 h 486"/>
                    <a:gd name="T76" fmla="*/ 18 w 223"/>
                    <a:gd name="T77" fmla="*/ 54 h 486"/>
                    <a:gd name="T78" fmla="*/ 18 w 223"/>
                    <a:gd name="T79" fmla="*/ 54 h 486"/>
                    <a:gd name="T80" fmla="*/ 19 w 223"/>
                    <a:gd name="T81" fmla="*/ 54 h 486"/>
                    <a:gd name="T82" fmla="*/ 20 w 223"/>
                    <a:gd name="T83" fmla="*/ 54 h 486"/>
                    <a:gd name="T84" fmla="*/ 21 w 223"/>
                    <a:gd name="T85" fmla="*/ 53 h 486"/>
                    <a:gd name="T86" fmla="*/ 22 w 223"/>
                    <a:gd name="T87" fmla="*/ 52 h 486"/>
                    <a:gd name="T88" fmla="*/ 24 w 223"/>
                    <a:gd name="T89" fmla="*/ 50 h 486"/>
                    <a:gd name="T90" fmla="*/ 27 w 223"/>
                    <a:gd name="T91" fmla="*/ 56 h 486"/>
                    <a:gd name="T92" fmla="*/ 26 w 223"/>
                    <a:gd name="T93" fmla="*/ 57 h 486"/>
                    <a:gd name="T94" fmla="*/ 24 w 223"/>
                    <a:gd name="T95" fmla="*/ 59 h 486"/>
                    <a:gd name="T96" fmla="*/ 23 w 223"/>
                    <a:gd name="T97" fmla="*/ 59 h 486"/>
                    <a:gd name="T98" fmla="*/ 21 w 223"/>
                    <a:gd name="T99" fmla="*/ 60 h 486"/>
                    <a:gd name="T100" fmla="*/ 20 w 223"/>
                    <a:gd name="T101" fmla="*/ 61 h 486"/>
                    <a:gd name="T102" fmla="*/ 19 w 223"/>
                    <a:gd name="T103" fmla="*/ 61 h 486"/>
                    <a:gd name="T104" fmla="*/ 17 w 223"/>
                    <a:gd name="T105" fmla="*/ 62 h 486"/>
                    <a:gd name="T106" fmla="*/ 16 w 223"/>
                    <a:gd name="T107" fmla="*/ 62 h 4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3"/>
                    <a:gd name="T163" fmla="*/ 0 h 486"/>
                    <a:gd name="T164" fmla="*/ 223 w 223"/>
                    <a:gd name="T165" fmla="*/ 486 h 4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3" h="486">
                      <a:moveTo>
                        <a:pt x="131" y="486"/>
                      </a:moveTo>
                      <a:lnTo>
                        <a:pt x="123" y="486"/>
                      </a:lnTo>
                      <a:lnTo>
                        <a:pt x="117" y="485"/>
                      </a:lnTo>
                      <a:lnTo>
                        <a:pt x="111" y="483"/>
                      </a:lnTo>
                      <a:lnTo>
                        <a:pt x="104" y="480"/>
                      </a:lnTo>
                      <a:lnTo>
                        <a:pt x="98" y="477"/>
                      </a:lnTo>
                      <a:lnTo>
                        <a:pt x="92" y="473"/>
                      </a:lnTo>
                      <a:lnTo>
                        <a:pt x="87" y="468"/>
                      </a:lnTo>
                      <a:lnTo>
                        <a:pt x="83" y="464"/>
                      </a:lnTo>
                      <a:lnTo>
                        <a:pt x="78" y="457"/>
                      </a:lnTo>
                      <a:lnTo>
                        <a:pt x="74" y="451"/>
                      </a:lnTo>
                      <a:lnTo>
                        <a:pt x="71" y="444"/>
                      </a:lnTo>
                      <a:lnTo>
                        <a:pt x="68" y="437"/>
                      </a:lnTo>
                      <a:lnTo>
                        <a:pt x="66" y="429"/>
                      </a:lnTo>
                      <a:lnTo>
                        <a:pt x="64" y="421"/>
                      </a:lnTo>
                      <a:lnTo>
                        <a:pt x="63" y="412"/>
                      </a:lnTo>
                      <a:lnTo>
                        <a:pt x="63" y="404"/>
                      </a:lnTo>
                      <a:lnTo>
                        <a:pt x="63" y="161"/>
                      </a:lnTo>
                      <a:lnTo>
                        <a:pt x="0" y="161"/>
                      </a:lnTo>
                      <a:lnTo>
                        <a:pt x="0" y="126"/>
                      </a:lnTo>
                      <a:lnTo>
                        <a:pt x="63" y="107"/>
                      </a:lnTo>
                      <a:lnTo>
                        <a:pt x="63" y="0"/>
                      </a:lnTo>
                      <a:lnTo>
                        <a:pt x="121" y="0"/>
                      </a:lnTo>
                      <a:lnTo>
                        <a:pt x="121" y="107"/>
                      </a:lnTo>
                      <a:lnTo>
                        <a:pt x="219" y="107"/>
                      </a:lnTo>
                      <a:lnTo>
                        <a:pt x="219" y="161"/>
                      </a:lnTo>
                      <a:lnTo>
                        <a:pt x="121" y="161"/>
                      </a:lnTo>
                      <a:lnTo>
                        <a:pt x="121" y="369"/>
                      </a:lnTo>
                      <a:lnTo>
                        <a:pt x="127" y="384"/>
                      </a:lnTo>
                      <a:lnTo>
                        <a:pt x="127" y="401"/>
                      </a:lnTo>
                      <a:lnTo>
                        <a:pt x="127" y="408"/>
                      </a:lnTo>
                      <a:lnTo>
                        <a:pt x="127" y="412"/>
                      </a:lnTo>
                      <a:lnTo>
                        <a:pt x="128" y="416"/>
                      </a:lnTo>
                      <a:lnTo>
                        <a:pt x="130" y="419"/>
                      </a:lnTo>
                      <a:lnTo>
                        <a:pt x="132" y="422"/>
                      </a:lnTo>
                      <a:lnTo>
                        <a:pt x="135" y="424"/>
                      </a:lnTo>
                      <a:lnTo>
                        <a:pt x="138" y="426"/>
                      </a:lnTo>
                      <a:lnTo>
                        <a:pt x="142" y="427"/>
                      </a:lnTo>
                      <a:lnTo>
                        <a:pt x="146" y="428"/>
                      </a:lnTo>
                      <a:lnTo>
                        <a:pt x="151" y="427"/>
                      </a:lnTo>
                      <a:lnTo>
                        <a:pt x="157" y="426"/>
                      </a:lnTo>
                      <a:lnTo>
                        <a:pt x="162" y="424"/>
                      </a:lnTo>
                      <a:lnTo>
                        <a:pt x="168" y="421"/>
                      </a:lnTo>
                      <a:lnTo>
                        <a:pt x="182" y="411"/>
                      </a:lnTo>
                      <a:lnTo>
                        <a:pt x="199" y="398"/>
                      </a:lnTo>
                      <a:lnTo>
                        <a:pt x="223" y="442"/>
                      </a:lnTo>
                      <a:lnTo>
                        <a:pt x="209" y="454"/>
                      </a:lnTo>
                      <a:lnTo>
                        <a:pt x="196" y="464"/>
                      </a:lnTo>
                      <a:lnTo>
                        <a:pt x="184" y="471"/>
                      </a:lnTo>
                      <a:lnTo>
                        <a:pt x="174" y="478"/>
                      </a:lnTo>
                      <a:lnTo>
                        <a:pt x="163" y="482"/>
                      </a:lnTo>
                      <a:lnTo>
                        <a:pt x="152" y="484"/>
                      </a:lnTo>
                      <a:lnTo>
                        <a:pt x="142" y="486"/>
                      </a:lnTo>
                      <a:lnTo>
                        <a:pt x="131" y="486"/>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34" name="Freeform 163"/>
                <p:cNvSpPr>
                  <a:spLocks noEditPoints="1"/>
                </p:cNvSpPr>
                <p:nvPr/>
              </p:nvSpPr>
              <p:spPr bwMode="auto">
                <a:xfrm>
                  <a:off x="9058" y="6526"/>
                  <a:ext cx="182" cy="195"/>
                </a:xfrm>
                <a:custGeom>
                  <a:avLst/>
                  <a:gdLst>
                    <a:gd name="T0" fmla="*/ 20 w 364"/>
                    <a:gd name="T1" fmla="*/ 8 h 389"/>
                    <a:gd name="T2" fmla="*/ 16 w 364"/>
                    <a:gd name="T3" fmla="*/ 10 h 389"/>
                    <a:gd name="T4" fmla="*/ 12 w 364"/>
                    <a:gd name="T5" fmla="*/ 13 h 389"/>
                    <a:gd name="T6" fmla="*/ 11 w 364"/>
                    <a:gd name="T7" fmla="*/ 17 h 389"/>
                    <a:gd name="T8" fmla="*/ 9 w 364"/>
                    <a:gd name="T9" fmla="*/ 21 h 389"/>
                    <a:gd name="T10" fmla="*/ 9 w 364"/>
                    <a:gd name="T11" fmla="*/ 27 h 389"/>
                    <a:gd name="T12" fmla="*/ 10 w 364"/>
                    <a:gd name="T13" fmla="*/ 32 h 389"/>
                    <a:gd name="T14" fmla="*/ 11 w 364"/>
                    <a:gd name="T15" fmla="*/ 36 h 389"/>
                    <a:gd name="T16" fmla="*/ 14 w 364"/>
                    <a:gd name="T17" fmla="*/ 39 h 389"/>
                    <a:gd name="T18" fmla="*/ 19 w 364"/>
                    <a:gd name="T19" fmla="*/ 42 h 389"/>
                    <a:gd name="T20" fmla="*/ 23 w 364"/>
                    <a:gd name="T21" fmla="*/ 42 h 389"/>
                    <a:gd name="T22" fmla="*/ 27 w 364"/>
                    <a:gd name="T23" fmla="*/ 42 h 389"/>
                    <a:gd name="T24" fmla="*/ 31 w 364"/>
                    <a:gd name="T25" fmla="*/ 39 h 389"/>
                    <a:gd name="T26" fmla="*/ 34 w 364"/>
                    <a:gd name="T27" fmla="*/ 36 h 389"/>
                    <a:gd name="T28" fmla="*/ 36 w 364"/>
                    <a:gd name="T29" fmla="*/ 32 h 389"/>
                    <a:gd name="T30" fmla="*/ 37 w 364"/>
                    <a:gd name="T31" fmla="*/ 27 h 389"/>
                    <a:gd name="T32" fmla="*/ 37 w 364"/>
                    <a:gd name="T33" fmla="*/ 21 h 389"/>
                    <a:gd name="T34" fmla="*/ 36 w 364"/>
                    <a:gd name="T35" fmla="*/ 17 h 389"/>
                    <a:gd name="T36" fmla="*/ 34 w 364"/>
                    <a:gd name="T37" fmla="*/ 13 h 389"/>
                    <a:gd name="T38" fmla="*/ 29 w 364"/>
                    <a:gd name="T39" fmla="*/ 10 h 389"/>
                    <a:gd name="T40" fmla="*/ 26 w 364"/>
                    <a:gd name="T41" fmla="*/ 8 h 389"/>
                    <a:gd name="T42" fmla="*/ 23 w 364"/>
                    <a:gd name="T43" fmla="*/ 49 h 389"/>
                    <a:gd name="T44" fmla="*/ 17 w 364"/>
                    <a:gd name="T45" fmla="*/ 48 h 389"/>
                    <a:gd name="T46" fmla="*/ 11 w 364"/>
                    <a:gd name="T47" fmla="*/ 45 h 389"/>
                    <a:gd name="T48" fmla="*/ 6 w 364"/>
                    <a:gd name="T49" fmla="*/ 40 h 389"/>
                    <a:gd name="T50" fmla="*/ 1 w 364"/>
                    <a:gd name="T51" fmla="*/ 34 h 389"/>
                    <a:gd name="T52" fmla="*/ 1 w 364"/>
                    <a:gd name="T53" fmla="*/ 27 h 389"/>
                    <a:gd name="T54" fmla="*/ 1 w 364"/>
                    <a:gd name="T55" fmla="*/ 20 h 389"/>
                    <a:gd name="T56" fmla="*/ 3 w 364"/>
                    <a:gd name="T57" fmla="*/ 13 h 389"/>
                    <a:gd name="T58" fmla="*/ 6 w 364"/>
                    <a:gd name="T59" fmla="*/ 8 h 389"/>
                    <a:gd name="T60" fmla="*/ 12 w 364"/>
                    <a:gd name="T61" fmla="*/ 3 h 389"/>
                    <a:gd name="T62" fmla="*/ 19 w 364"/>
                    <a:gd name="T63" fmla="*/ 1 h 389"/>
                    <a:gd name="T64" fmla="*/ 25 w 364"/>
                    <a:gd name="T65" fmla="*/ 1 h 389"/>
                    <a:gd name="T66" fmla="*/ 31 w 364"/>
                    <a:gd name="T67" fmla="*/ 2 h 389"/>
                    <a:gd name="T68" fmla="*/ 38 w 364"/>
                    <a:gd name="T69" fmla="*/ 6 h 389"/>
                    <a:gd name="T70" fmla="*/ 42 w 364"/>
                    <a:gd name="T71" fmla="*/ 11 h 389"/>
                    <a:gd name="T72" fmla="*/ 45 w 364"/>
                    <a:gd name="T73" fmla="*/ 18 h 389"/>
                    <a:gd name="T74" fmla="*/ 46 w 364"/>
                    <a:gd name="T75" fmla="*/ 25 h 389"/>
                    <a:gd name="T76" fmla="*/ 45 w 364"/>
                    <a:gd name="T77" fmla="*/ 32 h 389"/>
                    <a:gd name="T78" fmla="*/ 42 w 364"/>
                    <a:gd name="T79" fmla="*/ 38 h 389"/>
                    <a:gd name="T80" fmla="*/ 38 w 364"/>
                    <a:gd name="T81" fmla="*/ 44 h 389"/>
                    <a:gd name="T82" fmla="*/ 31 w 364"/>
                    <a:gd name="T83" fmla="*/ 47 h 389"/>
                    <a:gd name="T84" fmla="*/ 25 w 364"/>
                    <a:gd name="T85" fmla="*/ 49 h 3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4"/>
                    <a:gd name="T130" fmla="*/ 0 h 389"/>
                    <a:gd name="T131" fmla="*/ 364 w 364"/>
                    <a:gd name="T132" fmla="*/ 389 h 3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4" h="389">
                      <a:moveTo>
                        <a:pt x="184" y="58"/>
                      </a:moveTo>
                      <a:lnTo>
                        <a:pt x="173" y="59"/>
                      </a:lnTo>
                      <a:lnTo>
                        <a:pt x="160" y="61"/>
                      </a:lnTo>
                      <a:lnTo>
                        <a:pt x="149" y="65"/>
                      </a:lnTo>
                      <a:lnTo>
                        <a:pt x="137" y="69"/>
                      </a:lnTo>
                      <a:lnTo>
                        <a:pt x="128" y="74"/>
                      </a:lnTo>
                      <a:lnTo>
                        <a:pt x="118" y="81"/>
                      </a:lnTo>
                      <a:lnTo>
                        <a:pt x="110" y="89"/>
                      </a:lnTo>
                      <a:lnTo>
                        <a:pt x="101" y="98"/>
                      </a:lnTo>
                      <a:lnTo>
                        <a:pt x="93" y="107"/>
                      </a:lnTo>
                      <a:lnTo>
                        <a:pt x="87" y="117"/>
                      </a:lnTo>
                      <a:lnTo>
                        <a:pt x="82" y="129"/>
                      </a:lnTo>
                      <a:lnTo>
                        <a:pt x="76" y="141"/>
                      </a:lnTo>
                      <a:lnTo>
                        <a:pt x="73" y="154"/>
                      </a:lnTo>
                      <a:lnTo>
                        <a:pt x="70" y="166"/>
                      </a:lnTo>
                      <a:lnTo>
                        <a:pt x="69" y="180"/>
                      </a:lnTo>
                      <a:lnTo>
                        <a:pt x="68" y="194"/>
                      </a:lnTo>
                      <a:lnTo>
                        <a:pt x="69" y="209"/>
                      </a:lnTo>
                      <a:lnTo>
                        <a:pt x="70" y="223"/>
                      </a:lnTo>
                      <a:lnTo>
                        <a:pt x="73" y="237"/>
                      </a:lnTo>
                      <a:lnTo>
                        <a:pt x="76" y="250"/>
                      </a:lnTo>
                      <a:lnTo>
                        <a:pt x="82" y="262"/>
                      </a:lnTo>
                      <a:lnTo>
                        <a:pt x="87" y="274"/>
                      </a:lnTo>
                      <a:lnTo>
                        <a:pt x="93" y="284"/>
                      </a:lnTo>
                      <a:lnTo>
                        <a:pt x="101" y="295"/>
                      </a:lnTo>
                      <a:lnTo>
                        <a:pt x="110" y="304"/>
                      </a:lnTo>
                      <a:lnTo>
                        <a:pt x="118" y="312"/>
                      </a:lnTo>
                      <a:lnTo>
                        <a:pt x="128" y="319"/>
                      </a:lnTo>
                      <a:lnTo>
                        <a:pt x="137" y="325"/>
                      </a:lnTo>
                      <a:lnTo>
                        <a:pt x="149" y="329"/>
                      </a:lnTo>
                      <a:lnTo>
                        <a:pt x="160" y="334"/>
                      </a:lnTo>
                      <a:lnTo>
                        <a:pt x="173" y="336"/>
                      </a:lnTo>
                      <a:lnTo>
                        <a:pt x="184" y="336"/>
                      </a:lnTo>
                      <a:lnTo>
                        <a:pt x="196" y="336"/>
                      </a:lnTo>
                      <a:lnTo>
                        <a:pt x="208" y="334"/>
                      </a:lnTo>
                      <a:lnTo>
                        <a:pt x="219" y="329"/>
                      </a:lnTo>
                      <a:lnTo>
                        <a:pt x="229" y="325"/>
                      </a:lnTo>
                      <a:lnTo>
                        <a:pt x="239" y="319"/>
                      </a:lnTo>
                      <a:lnTo>
                        <a:pt x="248" y="312"/>
                      </a:lnTo>
                      <a:lnTo>
                        <a:pt x="256" y="304"/>
                      </a:lnTo>
                      <a:lnTo>
                        <a:pt x="265" y="295"/>
                      </a:lnTo>
                      <a:lnTo>
                        <a:pt x="271" y="284"/>
                      </a:lnTo>
                      <a:lnTo>
                        <a:pt x="278" y="274"/>
                      </a:lnTo>
                      <a:lnTo>
                        <a:pt x="283" y="262"/>
                      </a:lnTo>
                      <a:lnTo>
                        <a:pt x="288" y="250"/>
                      </a:lnTo>
                      <a:lnTo>
                        <a:pt x="292" y="237"/>
                      </a:lnTo>
                      <a:lnTo>
                        <a:pt x="295" y="223"/>
                      </a:lnTo>
                      <a:lnTo>
                        <a:pt x="296" y="209"/>
                      </a:lnTo>
                      <a:lnTo>
                        <a:pt x="297" y="194"/>
                      </a:lnTo>
                      <a:lnTo>
                        <a:pt x="296" y="180"/>
                      </a:lnTo>
                      <a:lnTo>
                        <a:pt x="295" y="166"/>
                      </a:lnTo>
                      <a:lnTo>
                        <a:pt x="292" y="154"/>
                      </a:lnTo>
                      <a:lnTo>
                        <a:pt x="288" y="141"/>
                      </a:lnTo>
                      <a:lnTo>
                        <a:pt x="283" y="129"/>
                      </a:lnTo>
                      <a:lnTo>
                        <a:pt x="278" y="117"/>
                      </a:lnTo>
                      <a:lnTo>
                        <a:pt x="271" y="107"/>
                      </a:lnTo>
                      <a:lnTo>
                        <a:pt x="265" y="98"/>
                      </a:lnTo>
                      <a:lnTo>
                        <a:pt x="256" y="89"/>
                      </a:lnTo>
                      <a:lnTo>
                        <a:pt x="248" y="81"/>
                      </a:lnTo>
                      <a:lnTo>
                        <a:pt x="239" y="74"/>
                      </a:lnTo>
                      <a:lnTo>
                        <a:pt x="229" y="69"/>
                      </a:lnTo>
                      <a:lnTo>
                        <a:pt x="219" y="65"/>
                      </a:lnTo>
                      <a:lnTo>
                        <a:pt x="208" y="61"/>
                      </a:lnTo>
                      <a:lnTo>
                        <a:pt x="196" y="59"/>
                      </a:lnTo>
                      <a:lnTo>
                        <a:pt x="184" y="58"/>
                      </a:lnTo>
                      <a:close/>
                      <a:moveTo>
                        <a:pt x="184" y="389"/>
                      </a:moveTo>
                      <a:lnTo>
                        <a:pt x="166" y="388"/>
                      </a:lnTo>
                      <a:lnTo>
                        <a:pt x="148" y="385"/>
                      </a:lnTo>
                      <a:lnTo>
                        <a:pt x="130" y="381"/>
                      </a:lnTo>
                      <a:lnTo>
                        <a:pt x="113" y="374"/>
                      </a:lnTo>
                      <a:lnTo>
                        <a:pt x="97" y="366"/>
                      </a:lnTo>
                      <a:lnTo>
                        <a:pt x="82" y="356"/>
                      </a:lnTo>
                      <a:lnTo>
                        <a:pt x="68" y="345"/>
                      </a:lnTo>
                      <a:lnTo>
                        <a:pt x="54" y="332"/>
                      </a:lnTo>
                      <a:lnTo>
                        <a:pt x="42" y="319"/>
                      </a:lnTo>
                      <a:lnTo>
                        <a:pt x="31" y="304"/>
                      </a:lnTo>
                      <a:lnTo>
                        <a:pt x="23" y="287"/>
                      </a:lnTo>
                      <a:lnTo>
                        <a:pt x="14" y="270"/>
                      </a:lnTo>
                      <a:lnTo>
                        <a:pt x="9" y="252"/>
                      </a:lnTo>
                      <a:lnTo>
                        <a:pt x="3" y="234"/>
                      </a:lnTo>
                      <a:lnTo>
                        <a:pt x="1" y="215"/>
                      </a:lnTo>
                      <a:lnTo>
                        <a:pt x="0" y="194"/>
                      </a:lnTo>
                      <a:lnTo>
                        <a:pt x="1" y="175"/>
                      </a:lnTo>
                      <a:lnTo>
                        <a:pt x="3" y="156"/>
                      </a:lnTo>
                      <a:lnTo>
                        <a:pt x="9" y="137"/>
                      </a:lnTo>
                      <a:lnTo>
                        <a:pt x="14" y="119"/>
                      </a:lnTo>
                      <a:lnTo>
                        <a:pt x="23" y="102"/>
                      </a:lnTo>
                      <a:lnTo>
                        <a:pt x="31" y="86"/>
                      </a:lnTo>
                      <a:lnTo>
                        <a:pt x="42" y="71"/>
                      </a:lnTo>
                      <a:lnTo>
                        <a:pt x="54" y="57"/>
                      </a:lnTo>
                      <a:lnTo>
                        <a:pt x="68" y="45"/>
                      </a:lnTo>
                      <a:lnTo>
                        <a:pt x="82" y="34"/>
                      </a:lnTo>
                      <a:lnTo>
                        <a:pt x="97" y="24"/>
                      </a:lnTo>
                      <a:lnTo>
                        <a:pt x="113" y="15"/>
                      </a:lnTo>
                      <a:lnTo>
                        <a:pt x="130" y="9"/>
                      </a:lnTo>
                      <a:lnTo>
                        <a:pt x="148" y="5"/>
                      </a:lnTo>
                      <a:lnTo>
                        <a:pt x="166" y="1"/>
                      </a:lnTo>
                      <a:lnTo>
                        <a:pt x="184" y="0"/>
                      </a:lnTo>
                      <a:lnTo>
                        <a:pt x="203" y="1"/>
                      </a:lnTo>
                      <a:lnTo>
                        <a:pt x="221" y="5"/>
                      </a:lnTo>
                      <a:lnTo>
                        <a:pt x="238" y="9"/>
                      </a:lnTo>
                      <a:lnTo>
                        <a:pt x="254" y="15"/>
                      </a:lnTo>
                      <a:lnTo>
                        <a:pt x="269" y="24"/>
                      </a:lnTo>
                      <a:lnTo>
                        <a:pt x="284" y="34"/>
                      </a:lnTo>
                      <a:lnTo>
                        <a:pt x="298" y="45"/>
                      </a:lnTo>
                      <a:lnTo>
                        <a:pt x="311" y="57"/>
                      </a:lnTo>
                      <a:lnTo>
                        <a:pt x="323" y="71"/>
                      </a:lnTo>
                      <a:lnTo>
                        <a:pt x="333" y="86"/>
                      </a:lnTo>
                      <a:lnTo>
                        <a:pt x="343" y="102"/>
                      </a:lnTo>
                      <a:lnTo>
                        <a:pt x="350" y="119"/>
                      </a:lnTo>
                      <a:lnTo>
                        <a:pt x="357" y="137"/>
                      </a:lnTo>
                      <a:lnTo>
                        <a:pt x="361" y="156"/>
                      </a:lnTo>
                      <a:lnTo>
                        <a:pt x="363" y="175"/>
                      </a:lnTo>
                      <a:lnTo>
                        <a:pt x="364" y="194"/>
                      </a:lnTo>
                      <a:lnTo>
                        <a:pt x="363" y="215"/>
                      </a:lnTo>
                      <a:lnTo>
                        <a:pt x="361" y="234"/>
                      </a:lnTo>
                      <a:lnTo>
                        <a:pt x="357" y="252"/>
                      </a:lnTo>
                      <a:lnTo>
                        <a:pt x="350" y="270"/>
                      </a:lnTo>
                      <a:lnTo>
                        <a:pt x="343" y="287"/>
                      </a:lnTo>
                      <a:lnTo>
                        <a:pt x="333" y="304"/>
                      </a:lnTo>
                      <a:lnTo>
                        <a:pt x="323" y="319"/>
                      </a:lnTo>
                      <a:lnTo>
                        <a:pt x="311" y="332"/>
                      </a:lnTo>
                      <a:lnTo>
                        <a:pt x="298" y="345"/>
                      </a:lnTo>
                      <a:lnTo>
                        <a:pt x="284" y="356"/>
                      </a:lnTo>
                      <a:lnTo>
                        <a:pt x="269" y="366"/>
                      </a:lnTo>
                      <a:lnTo>
                        <a:pt x="254" y="374"/>
                      </a:lnTo>
                      <a:lnTo>
                        <a:pt x="238" y="381"/>
                      </a:lnTo>
                      <a:lnTo>
                        <a:pt x="221" y="385"/>
                      </a:lnTo>
                      <a:lnTo>
                        <a:pt x="203" y="388"/>
                      </a:lnTo>
                      <a:lnTo>
                        <a:pt x="184" y="38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35" name="Freeform 164"/>
                <p:cNvSpPr>
                  <a:spLocks/>
                </p:cNvSpPr>
                <p:nvPr/>
              </p:nvSpPr>
              <p:spPr bwMode="auto">
                <a:xfrm>
                  <a:off x="9291" y="6526"/>
                  <a:ext cx="153" cy="190"/>
                </a:xfrm>
                <a:custGeom>
                  <a:avLst/>
                  <a:gdLst>
                    <a:gd name="T0" fmla="*/ 31 w 307"/>
                    <a:gd name="T1" fmla="*/ 48 h 380"/>
                    <a:gd name="T2" fmla="*/ 31 w 307"/>
                    <a:gd name="T3" fmla="*/ 14 h 380"/>
                    <a:gd name="T4" fmla="*/ 30 w 307"/>
                    <a:gd name="T5" fmla="*/ 12 h 380"/>
                    <a:gd name="T6" fmla="*/ 30 w 307"/>
                    <a:gd name="T7" fmla="*/ 12 h 380"/>
                    <a:gd name="T8" fmla="*/ 30 w 307"/>
                    <a:gd name="T9" fmla="*/ 11 h 380"/>
                    <a:gd name="T10" fmla="*/ 30 w 307"/>
                    <a:gd name="T11" fmla="*/ 10 h 380"/>
                    <a:gd name="T12" fmla="*/ 29 w 307"/>
                    <a:gd name="T13" fmla="*/ 10 h 380"/>
                    <a:gd name="T14" fmla="*/ 29 w 307"/>
                    <a:gd name="T15" fmla="*/ 9 h 380"/>
                    <a:gd name="T16" fmla="*/ 28 w 307"/>
                    <a:gd name="T17" fmla="*/ 9 h 380"/>
                    <a:gd name="T18" fmla="*/ 28 w 307"/>
                    <a:gd name="T19" fmla="*/ 7 h 380"/>
                    <a:gd name="T20" fmla="*/ 27 w 307"/>
                    <a:gd name="T21" fmla="*/ 7 h 380"/>
                    <a:gd name="T22" fmla="*/ 26 w 307"/>
                    <a:gd name="T23" fmla="*/ 7 h 380"/>
                    <a:gd name="T24" fmla="*/ 26 w 307"/>
                    <a:gd name="T25" fmla="*/ 7 h 380"/>
                    <a:gd name="T26" fmla="*/ 25 w 307"/>
                    <a:gd name="T27" fmla="*/ 7 h 380"/>
                    <a:gd name="T28" fmla="*/ 24 w 307"/>
                    <a:gd name="T29" fmla="*/ 7 h 380"/>
                    <a:gd name="T30" fmla="*/ 23 w 307"/>
                    <a:gd name="T31" fmla="*/ 7 h 380"/>
                    <a:gd name="T32" fmla="*/ 22 w 307"/>
                    <a:gd name="T33" fmla="*/ 7 h 380"/>
                    <a:gd name="T34" fmla="*/ 21 w 307"/>
                    <a:gd name="T35" fmla="*/ 8 h 380"/>
                    <a:gd name="T36" fmla="*/ 20 w 307"/>
                    <a:gd name="T37" fmla="*/ 9 h 380"/>
                    <a:gd name="T38" fmla="*/ 19 w 307"/>
                    <a:gd name="T39" fmla="*/ 9 h 380"/>
                    <a:gd name="T40" fmla="*/ 18 w 307"/>
                    <a:gd name="T41" fmla="*/ 10 h 380"/>
                    <a:gd name="T42" fmla="*/ 17 w 307"/>
                    <a:gd name="T43" fmla="*/ 10 h 380"/>
                    <a:gd name="T44" fmla="*/ 15 w 307"/>
                    <a:gd name="T45" fmla="*/ 12 h 380"/>
                    <a:gd name="T46" fmla="*/ 13 w 307"/>
                    <a:gd name="T47" fmla="*/ 13 h 380"/>
                    <a:gd name="T48" fmla="*/ 10 w 307"/>
                    <a:gd name="T49" fmla="*/ 17 h 380"/>
                    <a:gd name="T50" fmla="*/ 7 w 307"/>
                    <a:gd name="T51" fmla="*/ 20 h 380"/>
                    <a:gd name="T52" fmla="*/ 7 w 307"/>
                    <a:gd name="T53" fmla="*/ 48 h 380"/>
                    <a:gd name="T54" fmla="*/ 0 w 307"/>
                    <a:gd name="T55" fmla="*/ 48 h 380"/>
                    <a:gd name="T56" fmla="*/ 0 w 307"/>
                    <a:gd name="T57" fmla="*/ 1 h 380"/>
                    <a:gd name="T58" fmla="*/ 7 w 307"/>
                    <a:gd name="T59" fmla="*/ 1 h 380"/>
                    <a:gd name="T60" fmla="*/ 7 w 307"/>
                    <a:gd name="T61" fmla="*/ 11 h 380"/>
                    <a:gd name="T62" fmla="*/ 9 w 307"/>
                    <a:gd name="T63" fmla="*/ 9 h 380"/>
                    <a:gd name="T64" fmla="*/ 11 w 307"/>
                    <a:gd name="T65" fmla="*/ 7 h 380"/>
                    <a:gd name="T66" fmla="*/ 12 w 307"/>
                    <a:gd name="T67" fmla="*/ 6 h 380"/>
                    <a:gd name="T68" fmla="*/ 14 w 307"/>
                    <a:gd name="T69" fmla="*/ 5 h 380"/>
                    <a:gd name="T70" fmla="*/ 15 w 307"/>
                    <a:gd name="T71" fmla="*/ 3 h 380"/>
                    <a:gd name="T72" fmla="*/ 16 w 307"/>
                    <a:gd name="T73" fmla="*/ 3 h 380"/>
                    <a:gd name="T74" fmla="*/ 18 w 307"/>
                    <a:gd name="T75" fmla="*/ 2 h 380"/>
                    <a:gd name="T76" fmla="*/ 19 w 307"/>
                    <a:gd name="T77" fmla="*/ 1 h 380"/>
                    <a:gd name="T78" fmla="*/ 21 w 307"/>
                    <a:gd name="T79" fmla="*/ 1 h 380"/>
                    <a:gd name="T80" fmla="*/ 22 w 307"/>
                    <a:gd name="T81" fmla="*/ 1 h 380"/>
                    <a:gd name="T82" fmla="*/ 24 w 307"/>
                    <a:gd name="T83" fmla="*/ 1 h 380"/>
                    <a:gd name="T84" fmla="*/ 26 w 307"/>
                    <a:gd name="T85" fmla="*/ 0 h 380"/>
                    <a:gd name="T86" fmla="*/ 27 w 307"/>
                    <a:gd name="T87" fmla="*/ 0 h 380"/>
                    <a:gd name="T88" fmla="*/ 29 w 307"/>
                    <a:gd name="T89" fmla="*/ 1 h 380"/>
                    <a:gd name="T90" fmla="*/ 30 w 307"/>
                    <a:gd name="T91" fmla="*/ 1 h 380"/>
                    <a:gd name="T92" fmla="*/ 31 w 307"/>
                    <a:gd name="T93" fmla="*/ 1 h 380"/>
                    <a:gd name="T94" fmla="*/ 32 w 307"/>
                    <a:gd name="T95" fmla="*/ 1 h 380"/>
                    <a:gd name="T96" fmla="*/ 33 w 307"/>
                    <a:gd name="T97" fmla="*/ 1 h 380"/>
                    <a:gd name="T98" fmla="*/ 34 w 307"/>
                    <a:gd name="T99" fmla="*/ 3 h 380"/>
                    <a:gd name="T100" fmla="*/ 35 w 307"/>
                    <a:gd name="T101" fmla="*/ 3 h 380"/>
                    <a:gd name="T102" fmla="*/ 36 w 307"/>
                    <a:gd name="T103" fmla="*/ 4 h 380"/>
                    <a:gd name="T104" fmla="*/ 36 w 307"/>
                    <a:gd name="T105" fmla="*/ 5 h 380"/>
                    <a:gd name="T106" fmla="*/ 37 w 307"/>
                    <a:gd name="T107" fmla="*/ 6 h 380"/>
                    <a:gd name="T108" fmla="*/ 37 w 307"/>
                    <a:gd name="T109" fmla="*/ 7 h 380"/>
                    <a:gd name="T110" fmla="*/ 37 w 307"/>
                    <a:gd name="T111" fmla="*/ 9 h 380"/>
                    <a:gd name="T112" fmla="*/ 38 w 307"/>
                    <a:gd name="T113" fmla="*/ 10 h 380"/>
                    <a:gd name="T114" fmla="*/ 38 w 307"/>
                    <a:gd name="T115" fmla="*/ 12 h 380"/>
                    <a:gd name="T116" fmla="*/ 38 w 307"/>
                    <a:gd name="T117" fmla="*/ 12 h 380"/>
                    <a:gd name="T118" fmla="*/ 38 w 307"/>
                    <a:gd name="T119" fmla="*/ 48 h 380"/>
                    <a:gd name="T120" fmla="*/ 31 w 307"/>
                    <a:gd name="T121" fmla="*/ 48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7"/>
                    <a:gd name="T184" fmla="*/ 0 h 380"/>
                    <a:gd name="T185" fmla="*/ 307 w 307"/>
                    <a:gd name="T186" fmla="*/ 380 h 3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7" h="380">
                      <a:moveTo>
                        <a:pt x="248" y="380"/>
                      </a:moveTo>
                      <a:lnTo>
                        <a:pt x="248" y="117"/>
                      </a:lnTo>
                      <a:lnTo>
                        <a:pt x="247" y="102"/>
                      </a:lnTo>
                      <a:lnTo>
                        <a:pt x="245" y="92"/>
                      </a:lnTo>
                      <a:lnTo>
                        <a:pt x="243" y="85"/>
                      </a:lnTo>
                      <a:lnTo>
                        <a:pt x="243" y="79"/>
                      </a:lnTo>
                      <a:lnTo>
                        <a:pt x="239" y="73"/>
                      </a:lnTo>
                      <a:lnTo>
                        <a:pt x="235" y="69"/>
                      </a:lnTo>
                      <a:lnTo>
                        <a:pt x="230" y="66"/>
                      </a:lnTo>
                      <a:lnTo>
                        <a:pt x="225" y="62"/>
                      </a:lnTo>
                      <a:lnTo>
                        <a:pt x="220" y="61"/>
                      </a:lnTo>
                      <a:lnTo>
                        <a:pt x="214" y="59"/>
                      </a:lnTo>
                      <a:lnTo>
                        <a:pt x="209" y="59"/>
                      </a:lnTo>
                      <a:lnTo>
                        <a:pt x="204" y="58"/>
                      </a:lnTo>
                      <a:lnTo>
                        <a:pt x="197" y="59"/>
                      </a:lnTo>
                      <a:lnTo>
                        <a:pt x="190" y="59"/>
                      </a:lnTo>
                      <a:lnTo>
                        <a:pt x="182" y="61"/>
                      </a:lnTo>
                      <a:lnTo>
                        <a:pt x="175" y="64"/>
                      </a:lnTo>
                      <a:lnTo>
                        <a:pt x="167" y="67"/>
                      </a:lnTo>
                      <a:lnTo>
                        <a:pt x="159" y="70"/>
                      </a:lnTo>
                      <a:lnTo>
                        <a:pt x="151" y="74"/>
                      </a:lnTo>
                      <a:lnTo>
                        <a:pt x="143" y="80"/>
                      </a:lnTo>
                      <a:lnTo>
                        <a:pt x="126" y="94"/>
                      </a:lnTo>
                      <a:lnTo>
                        <a:pt x="106" y="110"/>
                      </a:lnTo>
                      <a:lnTo>
                        <a:pt x="86" y="131"/>
                      </a:lnTo>
                      <a:lnTo>
                        <a:pt x="63" y="156"/>
                      </a:lnTo>
                      <a:lnTo>
                        <a:pt x="63" y="380"/>
                      </a:lnTo>
                      <a:lnTo>
                        <a:pt x="0" y="380"/>
                      </a:lnTo>
                      <a:lnTo>
                        <a:pt x="0" y="10"/>
                      </a:lnTo>
                      <a:lnTo>
                        <a:pt x="63" y="10"/>
                      </a:lnTo>
                      <a:lnTo>
                        <a:pt x="63" y="88"/>
                      </a:lnTo>
                      <a:lnTo>
                        <a:pt x="78" y="70"/>
                      </a:lnTo>
                      <a:lnTo>
                        <a:pt x="91" y="58"/>
                      </a:lnTo>
                      <a:lnTo>
                        <a:pt x="101" y="49"/>
                      </a:lnTo>
                      <a:lnTo>
                        <a:pt x="112" y="39"/>
                      </a:lnTo>
                      <a:lnTo>
                        <a:pt x="122" y="30"/>
                      </a:lnTo>
                      <a:lnTo>
                        <a:pt x="134" y="23"/>
                      </a:lnTo>
                      <a:lnTo>
                        <a:pt x="146" y="16"/>
                      </a:lnTo>
                      <a:lnTo>
                        <a:pt x="159" y="11"/>
                      </a:lnTo>
                      <a:lnTo>
                        <a:pt x="171" y="6"/>
                      </a:lnTo>
                      <a:lnTo>
                        <a:pt x="183" y="2"/>
                      </a:lnTo>
                      <a:lnTo>
                        <a:pt x="196" y="1"/>
                      </a:lnTo>
                      <a:lnTo>
                        <a:pt x="209" y="0"/>
                      </a:lnTo>
                      <a:lnTo>
                        <a:pt x="221" y="0"/>
                      </a:lnTo>
                      <a:lnTo>
                        <a:pt x="233" y="1"/>
                      </a:lnTo>
                      <a:lnTo>
                        <a:pt x="243" y="4"/>
                      </a:lnTo>
                      <a:lnTo>
                        <a:pt x="253" y="7"/>
                      </a:lnTo>
                      <a:lnTo>
                        <a:pt x="262" y="10"/>
                      </a:lnTo>
                      <a:lnTo>
                        <a:pt x="270" y="14"/>
                      </a:lnTo>
                      <a:lnTo>
                        <a:pt x="277" y="20"/>
                      </a:lnTo>
                      <a:lnTo>
                        <a:pt x="283" y="26"/>
                      </a:lnTo>
                      <a:lnTo>
                        <a:pt x="288" y="32"/>
                      </a:lnTo>
                      <a:lnTo>
                        <a:pt x="294" y="40"/>
                      </a:lnTo>
                      <a:lnTo>
                        <a:pt x="297" y="49"/>
                      </a:lnTo>
                      <a:lnTo>
                        <a:pt x="300" y="58"/>
                      </a:lnTo>
                      <a:lnTo>
                        <a:pt x="303" y="68"/>
                      </a:lnTo>
                      <a:lnTo>
                        <a:pt x="304" y="79"/>
                      </a:lnTo>
                      <a:lnTo>
                        <a:pt x="305" y="90"/>
                      </a:lnTo>
                      <a:lnTo>
                        <a:pt x="307" y="102"/>
                      </a:lnTo>
                      <a:lnTo>
                        <a:pt x="307" y="380"/>
                      </a:lnTo>
                      <a:lnTo>
                        <a:pt x="248" y="380"/>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36" name="Freeform 165"/>
                <p:cNvSpPr>
                  <a:spLocks noEditPoints="1"/>
                </p:cNvSpPr>
                <p:nvPr/>
              </p:nvSpPr>
              <p:spPr bwMode="auto">
                <a:xfrm>
                  <a:off x="9495" y="6526"/>
                  <a:ext cx="158" cy="195"/>
                </a:xfrm>
                <a:custGeom>
                  <a:avLst/>
                  <a:gdLst>
                    <a:gd name="T0" fmla="*/ 20 w 316"/>
                    <a:gd name="T1" fmla="*/ 8 h 389"/>
                    <a:gd name="T2" fmla="*/ 18 w 316"/>
                    <a:gd name="T3" fmla="*/ 8 h 389"/>
                    <a:gd name="T4" fmla="*/ 15 w 316"/>
                    <a:gd name="T5" fmla="*/ 9 h 389"/>
                    <a:gd name="T6" fmla="*/ 14 w 316"/>
                    <a:gd name="T7" fmla="*/ 10 h 389"/>
                    <a:gd name="T8" fmla="*/ 12 w 316"/>
                    <a:gd name="T9" fmla="*/ 11 h 389"/>
                    <a:gd name="T10" fmla="*/ 11 w 316"/>
                    <a:gd name="T11" fmla="*/ 13 h 389"/>
                    <a:gd name="T12" fmla="*/ 10 w 316"/>
                    <a:gd name="T13" fmla="*/ 15 h 389"/>
                    <a:gd name="T14" fmla="*/ 9 w 316"/>
                    <a:gd name="T15" fmla="*/ 17 h 389"/>
                    <a:gd name="T16" fmla="*/ 31 w 316"/>
                    <a:gd name="T17" fmla="*/ 19 h 389"/>
                    <a:gd name="T18" fmla="*/ 30 w 316"/>
                    <a:gd name="T19" fmla="*/ 16 h 389"/>
                    <a:gd name="T20" fmla="*/ 30 w 316"/>
                    <a:gd name="T21" fmla="*/ 14 h 389"/>
                    <a:gd name="T22" fmla="*/ 29 w 316"/>
                    <a:gd name="T23" fmla="*/ 12 h 389"/>
                    <a:gd name="T24" fmla="*/ 28 w 316"/>
                    <a:gd name="T25" fmla="*/ 11 h 389"/>
                    <a:gd name="T26" fmla="*/ 27 w 316"/>
                    <a:gd name="T27" fmla="*/ 9 h 389"/>
                    <a:gd name="T28" fmla="*/ 25 w 316"/>
                    <a:gd name="T29" fmla="*/ 9 h 389"/>
                    <a:gd name="T30" fmla="*/ 23 w 316"/>
                    <a:gd name="T31" fmla="*/ 8 h 389"/>
                    <a:gd name="T32" fmla="*/ 21 w 316"/>
                    <a:gd name="T33" fmla="*/ 8 h 389"/>
                    <a:gd name="T34" fmla="*/ 9 w 316"/>
                    <a:gd name="T35" fmla="*/ 26 h 389"/>
                    <a:gd name="T36" fmla="*/ 9 w 316"/>
                    <a:gd name="T37" fmla="*/ 30 h 389"/>
                    <a:gd name="T38" fmla="*/ 10 w 316"/>
                    <a:gd name="T39" fmla="*/ 33 h 389"/>
                    <a:gd name="T40" fmla="*/ 11 w 316"/>
                    <a:gd name="T41" fmla="*/ 36 h 389"/>
                    <a:gd name="T42" fmla="*/ 13 w 316"/>
                    <a:gd name="T43" fmla="*/ 39 h 389"/>
                    <a:gd name="T44" fmla="*/ 15 w 316"/>
                    <a:gd name="T45" fmla="*/ 40 h 389"/>
                    <a:gd name="T46" fmla="*/ 19 w 316"/>
                    <a:gd name="T47" fmla="*/ 42 h 389"/>
                    <a:gd name="T48" fmla="*/ 21 w 316"/>
                    <a:gd name="T49" fmla="*/ 42 h 389"/>
                    <a:gd name="T50" fmla="*/ 24 w 316"/>
                    <a:gd name="T51" fmla="*/ 42 h 389"/>
                    <a:gd name="T52" fmla="*/ 27 w 316"/>
                    <a:gd name="T53" fmla="*/ 42 h 389"/>
                    <a:gd name="T54" fmla="*/ 30 w 316"/>
                    <a:gd name="T55" fmla="*/ 41 h 389"/>
                    <a:gd name="T56" fmla="*/ 34 w 316"/>
                    <a:gd name="T57" fmla="*/ 39 h 389"/>
                    <a:gd name="T58" fmla="*/ 39 w 316"/>
                    <a:gd name="T59" fmla="*/ 44 h 389"/>
                    <a:gd name="T60" fmla="*/ 34 w 316"/>
                    <a:gd name="T61" fmla="*/ 46 h 389"/>
                    <a:gd name="T62" fmla="*/ 29 w 316"/>
                    <a:gd name="T63" fmla="*/ 48 h 389"/>
                    <a:gd name="T64" fmla="*/ 25 w 316"/>
                    <a:gd name="T65" fmla="*/ 49 h 389"/>
                    <a:gd name="T66" fmla="*/ 21 w 316"/>
                    <a:gd name="T67" fmla="*/ 49 h 389"/>
                    <a:gd name="T68" fmla="*/ 17 w 316"/>
                    <a:gd name="T69" fmla="*/ 49 h 389"/>
                    <a:gd name="T70" fmla="*/ 12 w 316"/>
                    <a:gd name="T71" fmla="*/ 47 h 389"/>
                    <a:gd name="T72" fmla="*/ 9 w 316"/>
                    <a:gd name="T73" fmla="*/ 45 h 389"/>
                    <a:gd name="T74" fmla="*/ 5 w 316"/>
                    <a:gd name="T75" fmla="*/ 42 h 389"/>
                    <a:gd name="T76" fmla="*/ 3 w 316"/>
                    <a:gd name="T77" fmla="*/ 39 h 389"/>
                    <a:gd name="T78" fmla="*/ 1 w 316"/>
                    <a:gd name="T79" fmla="*/ 35 h 389"/>
                    <a:gd name="T80" fmla="*/ 1 w 316"/>
                    <a:gd name="T81" fmla="*/ 30 h 389"/>
                    <a:gd name="T82" fmla="*/ 0 w 316"/>
                    <a:gd name="T83" fmla="*/ 25 h 389"/>
                    <a:gd name="T84" fmla="*/ 1 w 316"/>
                    <a:gd name="T85" fmla="*/ 19 h 389"/>
                    <a:gd name="T86" fmla="*/ 1 w 316"/>
                    <a:gd name="T87" fmla="*/ 15 h 389"/>
                    <a:gd name="T88" fmla="*/ 3 w 316"/>
                    <a:gd name="T89" fmla="*/ 11 h 389"/>
                    <a:gd name="T90" fmla="*/ 5 w 316"/>
                    <a:gd name="T91" fmla="*/ 7 h 389"/>
                    <a:gd name="T92" fmla="*/ 10 w 316"/>
                    <a:gd name="T93" fmla="*/ 4 h 389"/>
                    <a:gd name="T94" fmla="*/ 12 w 316"/>
                    <a:gd name="T95" fmla="*/ 2 h 389"/>
                    <a:gd name="T96" fmla="*/ 18 w 316"/>
                    <a:gd name="T97" fmla="*/ 1 h 389"/>
                    <a:gd name="T98" fmla="*/ 21 w 316"/>
                    <a:gd name="T99" fmla="*/ 0 h 389"/>
                    <a:gd name="T100" fmla="*/ 25 w 316"/>
                    <a:gd name="T101" fmla="*/ 1 h 389"/>
                    <a:gd name="T102" fmla="*/ 29 w 316"/>
                    <a:gd name="T103" fmla="*/ 2 h 389"/>
                    <a:gd name="T104" fmla="*/ 32 w 316"/>
                    <a:gd name="T105" fmla="*/ 4 h 389"/>
                    <a:gd name="T106" fmla="*/ 35 w 316"/>
                    <a:gd name="T107" fmla="*/ 6 h 389"/>
                    <a:gd name="T108" fmla="*/ 37 w 316"/>
                    <a:gd name="T109" fmla="*/ 9 h 389"/>
                    <a:gd name="T110" fmla="*/ 39 w 316"/>
                    <a:gd name="T111" fmla="*/ 12 h 389"/>
                    <a:gd name="T112" fmla="*/ 40 w 316"/>
                    <a:gd name="T113" fmla="*/ 16 h 389"/>
                    <a:gd name="T114" fmla="*/ 40 w 316"/>
                    <a:gd name="T115" fmla="*/ 20 h 389"/>
                    <a:gd name="T116" fmla="*/ 7 w 316"/>
                    <a:gd name="T117" fmla="*/ 24 h 3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6"/>
                    <a:gd name="T178" fmla="*/ 0 h 389"/>
                    <a:gd name="T179" fmla="*/ 316 w 316"/>
                    <a:gd name="T180" fmla="*/ 389 h 3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6" h="389">
                      <a:moveTo>
                        <a:pt x="171" y="58"/>
                      </a:moveTo>
                      <a:lnTo>
                        <a:pt x="161" y="59"/>
                      </a:lnTo>
                      <a:lnTo>
                        <a:pt x="151" y="60"/>
                      </a:lnTo>
                      <a:lnTo>
                        <a:pt x="143" y="61"/>
                      </a:lnTo>
                      <a:lnTo>
                        <a:pt x="134" y="65"/>
                      </a:lnTo>
                      <a:lnTo>
                        <a:pt x="126" y="67"/>
                      </a:lnTo>
                      <a:lnTo>
                        <a:pt x="118" y="71"/>
                      </a:lnTo>
                      <a:lnTo>
                        <a:pt x="112" y="75"/>
                      </a:lnTo>
                      <a:lnTo>
                        <a:pt x="105" y="81"/>
                      </a:lnTo>
                      <a:lnTo>
                        <a:pt x="99" y="86"/>
                      </a:lnTo>
                      <a:lnTo>
                        <a:pt x="93" y="92"/>
                      </a:lnTo>
                      <a:lnTo>
                        <a:pt x="88" y="100"/>
                      </a:lnTo>
                      <a:lnTo>
                        <a:pt x="83" y="107"/>
                      </a:lnTo>
                      <a:lnTo>
                        <a:pt x="78" y="116"/>
                      </a:lnTo>
                      <a:lnTo>
                        <a:pt x="75" y="126"/>
                      </a:lnTo>
                      <a:lnTo>
                        <a:pt x="71" y="135"/>
                      </a:lnTo>
                      <a:lnTo>
                        <a:pt x="69" y="146"/>
                      </a:lnTo>
                      <a:lnTo>
                        <a:pt x="249" y="146"/>
                      </a:lnTo>
                      <a:lnTo>
                        <a:pt x="248" y="135"/>
                      </a:lnTo>
                      <a:lnTo>
                        <a:pt x="247" y="126"/>
                      </a:lnTo>
                      <a:lnTo>
                        <a:pt x="246" y="116"/>
                      </a:lnTo>
                      <a:lnTo>
                        <a:pt x="243" y="107"/>
                      </a:lnTo>
                      <a:lnTo>
                        <a:pt x="240" y="100"/>
                      </a:lnTo>
                      <a:lnTo>
                        <a:pt x="237" y="92"/>
                      </a:lnTo>
                      <a:lnTo>
                        <a:pt x="233" y="86"/>
                      </a:lnTo>
                      <a:lnTo>
                        <a:pt x="227" y="81"/>
                      </a:lnTo>
                      <a:lnTo>
                        <a:pt x="222" y="75"/>
                      </a:lnTo>
                      <a:lnTo>
                        <a:pt x="217" y="71"/>
                      </a:lnTo>
                      <a:lnTo>
                        <a:pt x="210" y="67"/>
                      </a:lnTo>
                      <a:lnTo>
                        <a:pt x="203" y="65"/>
                      </a:lnTo>
                      <a:lnTo>
                        <a:pt x="195" y="61"/>
                      </a:lnTo>
                      <a:lnTo>
                        <a:pt x="188" y="60"/>
                      </a:lnTo>
                      <a:lnTo>
                        <a:pt x="179" y="59"/>
                      </a:lnTo>
                      <a:lnTo>
                        <a:pt x="171" y="58"/>
                      </a:lnTo>
                      <a:close/>
                      <a:moveTo>
                        <a:pt x="63" y="190"/>
                      </a:moveTo>
                      <a:lnTo>
                        <a:pt x="65" y="206"/>
                      </a:lnTo>
                      <a:lnTo>
                        <a:pt x="66" y="221"/>
                      </a:lnTo>
                      <a:lnTo>
                        <a:pt x="69" y="236"/>
                      </a:lnTo>
                      <a:lnTo>
                        <a:pt x="72" y="250"/>
                      </a:lnTo>
                      <a:lnTo>
                        <a:pt x="77" y="263"/>
                      </a:lnTo>
                      <a:lnTo>
                        <a:pt x="83" y="275"/>
                      </a:lnTo>
                      <a:lnTo>
                        <a:pt x="89" y="285"/>
                      </a:lnTo>
                      <a:lnTo>
                        <a:pt x="97" y="296"/>
                      </a:lnTo>
                      <a:lnTo>
                        <a:pt x="105" y="305"/>
                      </a:lnTo>
                      <a:lnTo>
                        <a:pt x="115" y="313"/>
                      </a:lnTo>
                      <a:lnTo>
                        <a:pt x="125" y="320"/>
                      </a:lnTo>
                      <a:lnTo>
                        <a:pt x="135" y="325"/>
                      </a:lnTo>
                      <a:lnTo>
                        <a:pt x="147" y="330"/>
                      </a:lnTo>
                      <a:lnTo>
                        <a:pt x="159" y="334"/>
                      </a:lnTo>
                      <a:lnTo>
                        <a:pt x="172" y="336"/>
                      </a:lnTo>
                      <a:lnTo>
                        <a:pt x="186" y="336"/>
                      </a:lnTo>
                      <a:lnTo>
                        <a:pt x="197" y="336"/>
                      </a:lnTo>
                      <a:lnTo>
                        <a:pt x="208" y="334"/>
                      </a:lnTo>
                      <a:lnTo>
                        <a:pt x="219" y="331"/>
                      </a:lnTo>
                      <a:lnTo>
                        <a:pt x="231" y="327"/>
                      </a:lnTo>
                      <a:lnTo>
                        <a:pt x="241" y="322"/>
                      </a:lnTo>
                      <a:lnTo>
                        <a:pt x="253" y="315"/>
                      </a:lnTo>
                      <a:lnTo>
                        <a:pt x="267" y="307"/>
                      </a:lnTo>
                      <a:lnTo>
                        <a:pt x="282" y="297"/>
                      </a:lnTo>
                      <a:lnTo>
                        <a:pt x="307" y="345"/>
                      </a:lnTo>
                      <a:lnTo>
                        <a:pt x="286" y="357"/>
                      </a:lnTo>
                      <a:lnTo>
                        <a:pt x="268" y="367"/>
                      </a:lnTo>
                      <a:lnTo>
                        <a:pt x="251" y="374"/>
                      </a:lnTo>
                      <a:lnTo>
                        <a:pt x="235" y="381"/>
                      </a:lnTo>
                      <a:lnTo>
                        <a:pt x="220" y="385"/>
                      </a:lnTo>
                      <a:lnTo>
                        <a:pt x="204" y="387"/>
                      </a:lnTo>
                      <a:lnTo>
                        <a:pt x="188" y="389"/>
                      </a:lnTo>
                      <a:lnTo>
                        <a:pt x="171" y="389"/>
                      </a:lnTo>
                      <a:lnTo>
                        <a:pt x="151" y="388"/>
                      </a:lnTo>
                      <a:lnTo>
                        <a:pt x="134" y="386"/>
                      </a:lnTo>
                      <a:lnTo>
                        <a:pt x="117" y="382"/>
                      </a:lnTo>
                      <a:lnTo>
                        <a:pt x="101" y="375"/>
                      </a:lnTo>
                      <a:lnTo>
                        <a:pt x="86" y="368"/>
                      </a:lnTo>
                      <a:lnTo>
                        <a:pt x="72" y="358"/>
                      </a:lnTo>
                      <a:lnTo>
                        <a:pt x="59" y="347"/>
                      </a:lnTo>
                      <a:lnTo>
                        <a:pt x="47" y="336"/>
                      </a:lnTo>
                      <a:lnTo>
                        <a:pt x="37" y="323"/>
                      </a:lnTo>
                      <a:lnTo>
                        <a:pt x="27" y="308"/>
                      </a:lnTo>
                      <a:lnTo>
                        <a:pt x="20" y="292"/>
                      </a:lnTo>
                      <a:lnTo>
                        <a:pt x="12" y="275"/>
                      </a:lnTo>
                      <a:lnTo>
                        <a:pt x="8" y="256"/>
                      </a:lnTo>
                      <a:lnTo>
                        <a:pt x="3" y="237"/>
                      </a:lnTo>
                      <a:lnTo>
                        <a:pt x="1" y="217"/>
                      </a:lnTo>
                      <a:lnTo>
                        <a:pt x="0" y="194"/>
                      </a:lnTo>
                      <a:lnTo>
                        <a:pt x="1" y="174"/>
                      </a:lnTo>
                      <a:lnTo>
                        <a:pt x="3" y="152"/>
                      </a:lnTo>
                      <a:lnTo>
                        <a:pt x="8" y="133"/>
                      </a:lnTo>
                      <a:lnTo>
                        <a:pt x="13" y="115"/>
                      </a:lnTo>
                      <a:lnTo>
                        <a:pt x="20" y="98"/>
                      </a:lnTo>
                      <a:lnTo>
                        <a:pt x="27" y="82"/>
                      </a:lnTo>
                      <a:lnTo>
                        <a:pt x="37" y="67"/>
                      </a:lnTo>
                      <a:lnTo>
                        <a:pt x="47" y="54"/>
                      </a:lnTo>
                      <a:lnTo>
                        <a:pt x="60" y="42"/>
                      </a:lnTo>
                      <a:lnTo>
                        <a:pt x="73" y="31"/>
                      </a:lnTo>
                      <a:lnTo>
                        <a:pt x="87" y="22"/>
                      </a:lnTo>
                      <a:lnTo>
                        <a:pt x="103" y="14"/>
                      </a:lnTo>
                      <a:lnTo>
                        <a:pt x="119" y="8"/>
                      </a:lnTo>
                      <a:lnTo>
                        <a:pt x="137" y="4"/>
                      </a:lnTo>
                      <a:lnTo>
                        <a:pt x="156" y="1"/>
                      </a:lnTo>
                      <a:lnTo>
                        <a:pt x="175" y="0"/>
                      </a:lnTo>
                      <a:lnTo>
                        <a:pt x="191" y="1"/>
                      </a:lnTo>
                      <a:lnTo>
                        <a:pt x="205" y="4"/>
                      </a:lnTo>
                      <a:lnTo>
                        <a:pt x="219" y="7"/>
                      </a:lnTo>
                      <a:lnTo>
                        <a:pt x="233" y="11"/>
                      </a:lnTo>
                      <a:lnTo>
                        <a:pt x="244" y="17"/>
                      </a:lnTo>
                      <a:lnTo>
                        <a:pt x="256" y="25"/>
                      </a:lnTo>
                      <a:lnTo>
                        <a:pt x="267" y="34"/>
                      </a:lnTo>
                      <a:lnTo>
                        <a:pt x="277" y="43"/>
                      </a:lnTo>
                      <a:lnTo>
                        <a:pt x="285" y="54"/>
                      </a:lnTo>
                      <a:lnTo>
                        <a:pt x="294" y="66"/>
                      </a:lnTo>
                      <a:lnTo>
                        <a:pt x="300" y="79"/>
                      </a:lnTo>
                      <a:lnTo>
                        <a:pt x="306" y="92"/>
                      </a:lnTo>
                      <a:lnTo>
                        <a:pt x="311" y="107"/>
                      </a:lnTo>
                      <a:lnTo>
                        <a:pt x="314" y="122"/>
                      </a:lnTo>
                      <a:lnTo>
                        <a:pt x="316" y="139"/>
                      </a:lnTo>
                      <a:lnTo>
                        <a:pt x="316" y="156"/>
                      </a:lnTo>
                      <a:lnTo>
                        <a:pt x="316" y="190"/>
                      </a:lnTo>
                      <a:lnTo>
                        <a:pt x="63" y="190"/>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37" name="Freeform 166"/>
                <p:cNvSpPr>
                  <a:spLocks noEditPoints="1"/>
                </p:cNvSpPr>
                <p:nvPr/>
              </p:nvSpPr>
              <p:spPr bwMode="auto">
                <a:xfrm>
                  <a:off x="9880" y="6526"/>
                  <a:ext cx="150" cy="195"/>
                </a:xfrm>
                <a:custGeom>
                  <a:avLst/>
                  <a:gdLst>
                    <a:gd name="T0" fmla="*/ 8 w 301"/>
                    <a:gd name="T1" fmla="*/ 33 h 389"/>
                    <a:gd name="T2" fmla="*/ 7 w 301"/>
                    <a:gd name="T3" fmla="*/ 36 h 389"/>
                    <a:gd name="T4" fmla="*/ 8 w 301"/>
                    <a:gd name="T5" fmla="*/ 40 h 389"/>
                    <a:gd name="T6" fmla="*/ 10 w 301"/>
                    <a:gd name="T7" fmla="*/ 42 h 389"/>
                    <a:gd name="T8" fmla="*/ 14 w 301"/>
                    <a:gd name="T9" fmla="*/ 42 h 389"/>
                    <a:gd name="T10" fmla="*/ 18 w 301"/>
                    <a:gd name="T11" fmla="*/ 41 h 389"/>
                    <a:gd name="T12" fmla="*/ 23 w 301"/>
                    <a:gd name="T13" fmla="*/ 38 h 389"/>
                    <a:gd name="T14" fmla="*/ 35 w 301"/>
                    <a:gd name="T15" fmla="*/ 49 h 389"/>
                    <a:gd name="T16" fmla="*/ 30 w 301"/>
                    <a:gd name="T17" fmla="*/ 48 h 389"/>
                    <a:gd name="T18" fmla="*/ 28 w 301"/>
                    <a:gd name="T19" fmla="*/ 47 h 389"/>
                    <a:gd name="T20" fmla="*/ 27 w 301"/>
                    <a:gd name="T21" fmla="*/ 45 h 389"/>
                    <a:gd name="T22" fmla="*/ 23 w 301"/>
                    <a:gd name="T23" fmla="*/ 45 h 389"/>
                    <a:gd name="T24" fmla="*/ 19 w 301"/>
                    <a:gd name="T25" fmla="*/ 48 h 389"/>
                    <a:gd name="T26" fmla="*/ 14 w 301"/>
                    <a:gd name="T27" fmla="*/ 49 h 389"/>
                    <a:gd name="T28" fmla="*/ 10 w 301"/>
                    <a:gd name="T29" fmla="*/ 49 h 389"/>
                    <a:gd name="T30" fmla="*/ 7 w 301"/>
                    <a:gd name="T31" fmla="*/ 48 h 389"/>
                    <a:gd name="T32" fmla="*/ 4 w 301"/>
                    <a:gd name="T33" fmla="*/ 47 h 389"/>
                    <a:gd name="T34" fmla="*/ 1 w 301"/>
                    <a:gd name="T35" fmla="*/ 44 h 389"/>
                    <a:gd name="T36" fmla="*/ 0 w 301"/>
                    <a:gd name="T37" fmla="*/ 41 h 389"/>
                    <a:gd name="T38" fmla="*/ 0 w 301"/>
                    <a:gd name="T39" fmla="*/ 37 h 389"/>
                    <a:gd name="T40" fmla="*/ 0 w 301"/>
                    <a:gd name="T41" fmla="*/ 33 h 389"/>
                    <a:gd name="T42" fmla="*/ 1 w 301"/>
                    <a:gd name="T43" fmla="*/ 30 h 389"/>
                    <a:gd name="T44" fmla="*/ 3 w 301"/>
                    <a:gd name="T45" fmla="*/ 28 h 389"/>
                    <a:gd name="T46" fmla="*/ 5 w 301"/>
                    <a:gd name="T47" fmla="*/ 26 h 389"/>
                    <a:gd name="T48" fmla="*/ 9 w 301"/>
                    <a:gd name="T49" fmla="*/ 25 h 389"/>
                    <a:gd name="T50" fmla="*/ 26 w 301"/>
                    <a:gd name="T51" fmla="*/ 12 h 389"/>
                    <a:gd name="T52" fmla="*/ 25 w 301"/>
                    <a:gd name="T53" fmla="*/ 10 h 389"/>
                    <a:gd name="T54" fmla="*/ 24 w 301"/>
                    <a:gd name="T55" fmla="*/ 9 h 389"/>
                    <a:gd name="T56" fmla="*/ 22 w 301"/>
                    <a:gd name="T57" fmla="*/ 7 h 389"/>
                    <a:gd name="T58" fmla="*/ 17 w 301"/>
                    <a:gd name="T59" fmla="*/ 7 h 389"/>
                    <a:gd name="T60" fmla="*/ 12 w 301"/>
                    <a:gd name="T61" fmla="*/ 7 h 389"/>
                    <a:gd name="T62" fmla="*/ 10 w 301"/>
                    <a:gd name="T63" fmla="*/ 9 h 389"/>
                    <a:gd name="T64" fmla="*/ 10 w 301"/>
                    <a:gd name="T65" fmla="*/ 11 h 389"/>
                    <a:gd name="T66" fmla="*/ 10 w 301"/>
                    <a:gd name="T67" fmla="*/ 12 h 389"/>
                    <a:gd name="T68" fmla="*/ 2 w 301"/>
                    <a:gd name="T69" fmla="*/ 12 h 389"/>
                    <a:gd name="T70" fmla="*/ 2 w 301"/>
                    <a:gd name="T71" fmla="*/ 10 h 389"/>
                    <a:gd name="T72" fmla="*/ 3 w 301"/>
                    <a:gd name="T73" fmla="*/ 7 h 389"/>
                    <a:gd name="T74" fmla="*/ 5 w 301"/>
                    <a:gd name="T75" fmla="*/ 4 h 389"/>
                    <a:gd name="T76" fmla="*/ 9 w 301"/>
                    <a:gd name="T77" fmla="*/ 2 h 389"/>
                    <a:gd name="T78" fmla="*/ 13 w 301"/>
                    <a:gd name="T79" fmla="*/ 1 h 389"/>
                    <a:gd name="T80" fmla="*/ 18 w 301"/>
                    <a:gd name="T81" fmla="*/ 0 h 389"/>
                    <a:gd name="T82" fmla="*/ 23 w 301"/>
                    <a:gd name="T83" fmla="*/ 1 h 389"/>
                    <a:gd name="T84" fmla="*/ 27 w 301"/>
                    <a:gd name="T85" fmla="*/ 2 h 389"/>
                    <a:gd name="T86" fmla="*/ 30 w 301"/>
                    <a:gd name="T87" fmla="*/ 4 h 389"/>
                    <a:gd name="T88" fmla="*/ 32 w 301"/>
                    <a:gd name="T89" fmla="*/ 7 h 389"/>
                    <a:gd name="T90" fmla="*/ 33 w 301"/>
                    <a:gd name="T91" fmla="*/ 11 h 389"/>
                    <a:gd name="T92" fmla="*/ 33 w 301"/>
                    <a:gd name="T93" fmla="*/ 41 h 389"/>
                    <a:gd name="T94" fmla="*/ 34 w 301"/>
                    <a:gd name="T95" fmla="*/ 42 h 389"/>
                    <a:gd name="T96" fmla="*/ 37 w 301"/>
                    <a:gd name="T97" fmla="*/ 43 h 3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1"/>
                    <a:gd name="T148" fmla="*/ 0 h 389"/>
                    <a:gd name="T149" fmla="*/ 301 w 301"/>
                    <a:gd name="T150" fmla="*/ 389 h 3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1" h="389">
                      <a:moveTo>
                        <a:pt x="208" y="209"/>
                      </a:moveTo>
                      <a:lnTo>
                        <a:pt x="68" y="248"/>
                      </a:lnTo>
                      <a:lnTo>
                        <a:pt x="64" y="259"/>
                      </a:lnTo>
                      <a:lnTo>
                        <a:pt x="61" y="268"/>
                      </a:lnTo>
                      <a:lnTo>
                        <a:pt x="59" y="277"/>
                      </a:lnTo>
                      <a:lnTo>
                        <a:pt x="57" y="287"/>
                      </a:lnTo>
                      <a:lnTo>
                        <a:pt x="59" y="298"/>
                      </a:lnTo>
                      <a:lnTo>
                        <a:pt x="62" y="307"/>
                      </a:lnTo>
                      <a:lnTo>
                        <a:pt x="66" y="315"/>
                      </a:lnTo>
                      <a:lnTo>
                        <a:pt x="71" y="323"/>
                      </a:lnTo>
                      <a:lnTo>
                        <a:pt x="78" y="328"/>
                      </a:lnTo>
                      <a:lnTo>
                        <a:pt x="86" y="332"/>
                      </a:lnTo>
                      <a:lnTo>
                        <a:pt x="96" y="335"/>
                      </a:lnTo>
                      <a:lnTo>
                        <a:pt x="107" y="336"/>
                      </a:lnTo>
                      <a:lnTo>
                        <a:pt x="117" y="336"/>
                      </a:lnTo>
                      <a:lnTo>
                        <a:pt x="127" y="334"/>
                      </a:lnTo>
                      <a:lnTo>
                        <a:pt x="138" y="330"/>
                      </a:lnTo>
                      <a:lnTo>
                        <a:pt x="148" y="326"/>
                      </a:lnTo>
                      <a:lnTo>
                        <a:pt x="160" y="320"/>
                      </a:lnTo>
                      <a:lnTo>
                        <a:pt x="174" y="311"/>
                      </a:lnTo>
                      <a:lnTo>
                        <a:pt x="190" y="300"/>
                      </a:lnTo>
                      <a:lnTo>
                        <a:pt x="208" y="287"/>
                      </a:lnTo>
                      <a:lnTo>
                        <a:pt x="208" y="209"/>
                      </a:lnTo>
                      <a:close/>
                      <a:moveTo>
                        <a:pt x="287" y="389"/>
                      </a:moveTo>
                      <a:lnTo>
                        <a:pt x="268" y="387"/>
                      </a:lnTo>
                      <a:lnTo>
                        <a:pt x="253" y="385"/>
                      </a:lnTo>
                      <a:lnTo>
                        <a:pt x="241" y="381"/>
                      </a:lnTo>
                      <a:lnTo>
                        <a:pt x="232" y="376"/>
                      </a:lnTo>
                      <a:lnTo>
                        <a:pt x="228" y="373"/>
                      </a:lnTo>
                      <a:lnTo>
                        <a:pt x="225" y="370"/>
                      </a:lnTo>
                      <a:lnTo>
                        <a:pt x="221" y="366"/>
                      </a:lnTo>
                      <a:lnTo>
                        <a:pt x="219" y="362"/>
                      </a:lnTo>
                      <a:lnTo>
                        <a:pt x="216" y="353"/>
                      </a:lnTo>
                      <a:lnTo>
                        <a:pt x="214" y="341"/>
                      </a:lnTo>
                      <a:lnTo>
                        <a:pt x="201" y="350"/>
                      </a:lnTo>
                      <a:lnTo>
                        <a:pt x="190" y="357"/>
                      </a:lnTo>
                      <a:lnTo>
                        <a:pt x="182" y="364"/>
                      </a:lnTo>
                      <a:lnTo>
                        <a:pt x="174" y="370"/>
                      </a:lnTo>
                      <a:lnTo>
                        <a:pt x="156" y="377"/>
                      </a:lnTo>
                      <a:lnTo>
                        <a:pt x="136" y="383"/>
                      </a:lnTo>
                      <a:lnTo>
                        <a:pt x="126" y="386"/>
                      </a:lnTo>
                      <a:lnTo>
                        <a:pt x="115" y="388"/>
                      </a:lnTo>
                      <a:lnTo>
                        <a:pt x="106" y="389"/>
                      </a:lnTo>
                      <a:lnTo>
                        <a:pt x="97" y="389"/>
                      </a:lnTo>
                      <a:lnTo>
                        <a:pt x="86" y="389"/>
                      </a:lnTo>
                      <a:lnTo>
                        <a:pt x="76" y="387"/>
                      </a:lnTo>
                      <a:lnTo>
                        <a:pt x="66" y="385"/>
                      </a:lnTo>
                      <a:lnTo>
                        <a:pt x="57" y="383"/>
                      </a:lnTo>
                      <a:lnTo>
                        <a:pt x="49" y="379"/>
                      </a:lnTo>
                      <a:lnTo>
                        <a:pt x="40" y="374"/>
                      </a:lnTo>
                      <a:lnTo>
                        <a:pt x="33" y="369"/>
                      </a:lnTo>
                      <a:lnTo>
                        <a:pt x="26" y="362"/>
                      </a:lnTo>
                      <a:lnTo>
                        <a:pt x="20" y="356"/>
                      </a:lnTo>
                      <a:lnTo>
                        <a:pt x="15" y="349"/>
                      </a:lnTo>
                      <a:lnTo>
                        <a:pt x="10" y="341"/>
                      </a:lnTo>
                      <a:lnTo>
                        <a:pt x="6" y="331"/>
                      </a:lnTo>
                      <a:lnTo>
                        <a:pt x="4" y="323"/>
                      </a:lnTo>
                      <a:lnTo>
                        <a:pt x="2" y="313"/>
                      </a:lnTo>
                      <a:lnTo>
                        <a:pt x="0" y="302"/>
                      </a:lnTo>
                      <a:lnTo>
                        <a:pt x="0" y="292"/>
                      </a:lnTo>
                      <a:lnTo>
                        <a:pt x="0" y="282"/>
                      </a:lnTo>
                      <a:lnTo>
                        <a:pt x="1" y="272"/>
                      </a:lnTo>
                      <a:lnTo>
                        <a:pt x="3" y="264"/>
                      </a:lnTo>
                      <a:lnTo>
                        <a:pt x="5" y="255"/>
                      </a:lnTo>
                      <a:lnTo>
                        <a:pt x="8" y="248"/>
                      </a:lnTo>
                      <a:lnTo>
                        <a:pt x="11" y="240"/>
                      </a:lnTo>
                      <a:lnTo>
                        <a:pt x="16" y="233"/>
                      </a:lnTo>
                      <a:lnTo>
                        <a:pt x="21" y="226"/>
                      </a:lnTo>
                      <a:lnTo>
                        <a:pt x="26" y="220"/>
                      </a:lnTo>
                      <a:lnTo>
                        <a:pt x="33" y="215"/>
                      </a:lnTo>
                      <a:lnTo>
                        <a:pt x="39" y="209"/>
                      </a:lnTo>
                      <a:lnTo>
                        <a:pt x="47" y="205"/>
                      </a:lnTo>
                      <a:lnTo>
                        <a:pt x="54" y="201"/>
                      </a:lnTo>
                      <a:lnTo>
                        <a:pt x="63" y="196"/>
                      </a:lnTo>
                      <a:lnTo>
                        <a:pt x="72" y="193"/>
                      </a:lnTo>
                      <a:lnTo>
                        <a:pt x="82" y="190"/>
                      </a:lnTo>
                      <a:lnTo>
                        <a:pt x="208" y="161"/>
                      </a:lnTo>
                      <a:lnTo>
                        <a:pt x="208" y="92"/>
                      </a:lnTo>
                      <a:lnTo>
                        <a:pt x="208" y="87"/>
                      </a:lnTo>
                      <a:lnTo>
                        <a:pt x="207" y="83"/>
                      </a:lnTo>
                      <a:lnTo>
                        <a:pt x="206" y="77"/>
                      </a:lnTo>
                      <a:lnTo>
                        <a:pt x="204" y="73"/>
                      </a:lnTo>
                      <a:lnTo>
                        <a:pt x="201" y="70"/>
                      </a:lnTo>
                      <a:lnTo>
                        <a:pt x="199" y="66"/>
                      </a:lnTo>
                      <a:lnTo>
                        <a:pt x="195" y="62"/>
                      </a:lnTo>
                      <a:lnTo>
                        <a:pt x="190" y="60"/>
                      </a:lnTo>
                      <a:lnTo>
                        <a:pt x="181" y="55"/>
                      </a:lnTo>
                      <a:lnTo>
                        <a:pt x="168" y="52"/>
                      </a:lnTo>
                      <a:lnTo>
                        <a:pt x="153" y="50"/>
                      </a:lnTo>
                      <a:lnTo>
                        <a:pt x="136" y="49"/>
                      </a:lnTo>
                      <a:lnTo>
                        <a:pt x="124" y="50"/>
                      </a:lnTo>
                      <a:lnTo>
                        <a:pt x="113" y="51"/>
                      </a:lnTo>
                      <a:lnTo>
                        <a:pt x="103" y="53"/>
                      </a:lnTo>
                      <a:lnTo>
                        <a:pt x="96" y="56"/>
                      </a:lnTo>
                      <a:lnTo>
                        <a:pt x="91" y="60"/>
                      </a:lnTo>
                      <a:lnTo>
                        <a:pt x="85" y="66"/>
                      </a:lnTo>
                      <a:lnTo>
                        <a:pt x="83" y="71"/>
                      </a:lnTo>
                      <a:lnTo>
                        <a:pt x="82" y="79"/>
                      </a:lnTo>
                      <a:lnTo>
                        <a:pt x="82" y="82"/>
                      </a:lnTo>
                      <a:lnTo>
                        <a:pt x="83" y="85"/>
                      </a:lnTo>
                      <a:lnTo>
                        <a:pt x="84" y="89"/>
                      </a:lnTo>
                      <a:lnTo>
                        <a:pt x="87" y="92"/>
                      </a:lnTo>
                      <a:lnTo>
                        <a:pt x="24" y="107"/>
                      </a:lnTo>
                      <a:lnTo>
                        <a:pt x="21" y="101"/>
                      </a:lnTo>
                      <a:lnTo>
                        <a:pt x="20" y="95"/>
                      </a:lnTo>
                      <a:lnTo>
                        <a:pt x="19" y="89"/>
                      </a:lnTo>
                      <a:lnTo>
                        <a:pt x="19" y="83"/>
                      </a:lnTo>
                      <a:lnTo>
                        <a:pt x="20" y="74"/>
                      </a:lnTo>
                      <a:lnTo>
                        <a:pt x="21" y="66"/>
                      </a:lnTo>
                      <a:lnTo>
                        <a:pt x="24" y="57"/>
                      </a:lnTo>
                      <a:lnTo>
                        <a:pt x="29" y="50"/>
                      </a:lnTo>
                      <a:lnTo>
                        <a:pt x="34" y="42"/>
                      </a:lnTo>
                      <a:lnTo>
                        <a:pt x="40" y="36"/>
                      </a:lnTo>
                      <a:lnTo>
                        <a:pt x="47" y="29"/>
                      </a:lnTo>
                      <a:lnTo>
                        <a:pt x="55" y="23"/>
                      </a:lnTo>
                      <a:lnTo>
                        <a:pt x="65" y="19"/>
                      </a:lnTo>
                      <a:lnTo>
                        <a:pt x="75" y="13"/>
                      </a:lnTo>
                      <a:lnTo>
                        <a:pt x="85" y="10"/>
                      </a:lnTo>
                      <a:lnTo>
                        <a:pt x="97" y="7"/>
                      </a:lnTo>
                      <a:lnTo>
                        <a:pt x="109" y="4"/>
                      </a:lnTo>
                      <a:lnTo>
                        <a:pt x="123" y="1"/>
                      </a:lnTo>
                      <a:lnTo>
                        <a:pt x="136" y="0"/>
                      </a:lnTo>
                      <a:lnTo>
                        <a:pt x="151" y="0"/>
                      </a:lnTo>
                      <a:lnTo>
                        <a:pt x="163" y="0"/>
                      </a:lnTo>
                      <a:lnTo>
                        <a:pt x="176" y="2"/>
                      </a:lnTo>
                      <a:lnTo>
                        <a:pt x="188" y="5"/>
                      </a:lnTo>
                      <a:lnTo>
                        <a:pt x="199" y="7"/>
                      </a:lnTo>
                      <a:lnTo>
                        <a:pt x="210" y="11"/>
                      </a:lnTo>
                      <a:lnTo>
                        <a:pt x="219" y="15"/>
                      </a:lnTo>
                      <a:lnTo>
                        <a:pt x="228" y="21"/>
                      </a:lnTo>
                      <a:lnTo>
                        <a:pt x="236" y="26"/>
                      </a:lnTo>
                      <a:lnTo>
                        <a:pt x="243" y="32"/>
                      </a:lnTo>
                      <a:lnTo>
                        <a:pt x="249" y="40"/>
                      </a:lnTo>
                      <a:lnTo>
                        <a:pt x="255" y="47"/>
                      </a:lnTo>
                      <a:lnTo>
                        <a:pt x="259" y="56"/>
                      </a:lnTo>
                      <a:lnTo>
                        <a:pt x="262" y="65"/>
                      </a:lnTo>
                      <a:lnTo>
                        <a:pt x="265" y="73"/>
                      </a:lnTo>
                      <a:lnTo>
                        <a:pt x="266" y="83"/>
                      </a:lnTo>
                      <a:lnTo>
                        <a:pt x="267" y="92"/>
                      </a:lnTo>
                      <a:lnTo>
                        <a:pt x="267" y="292"/>
                      </a:lnTo>
                      <a:lnTo>
                        <a:pt x="267" y="322"/>
                      </a:lnTo>
                      <a:lnTo>
                        <a:pt x="269" y="325"/>
                      </a:lnTo>
                      <a:lnTo>
                        <a:pt x="272" y="328"/>
                      </a:lnTo>
                      <a:lnTo>
                        <a:pt x="275" y="330"/>
                      </a:lnTo>
                      <a:lnTo>
                        <a:pt x="278" y="332"/>
                      </a:lnTo>
                      <a:lnTo>
                        <a:pt x="288" y="337"/>
                      </a:lnTo>
                      <a:lnTo>
                        <a:pt x="301" y="341"/>
                      </a:lnTo>
                      <a:lnTo>
                        <a:pt x="287" y="389"/>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38" name="Freeform 167"/>
                <p:cNvSpPr>
                  <a:spLocks/>
                </p:cNvSpPr>
                <p:nvPr/>
              </p:nvSpPr>
              <p:spPr bwMode="auto">
                <a:xfrm>
                  <a:off x="10084" y="6526"/>
                  <a:ext cx="153" cy="190"/>
                </a:xfrm>
                <a:custGeom>
                  <a:avLst/>
                  <a:gdLst>
                    <a:gd name="T0" fmla="*/ 31 w 306"/>
                    <a:gd name="T1" fmla="*/ 48 h 380"/>
                    <a:gd name="T2" fmla="*/ 31 w 306"/>
                    <a:gd name="T3" fmla="*/ 14 h 380"/>
                    <a:gd name="T4" fmla="*/ 30 w 306"/>
                    <a:gd name="T5" fmla="*/ 12 h 380"/>
                    <a:gd name="T6" fmla="*/ 30 w 306"/>
                    <a:gd name="T7" fmla="*/ 12 h 380"/>
                    <a:gd name="T8" fmla="*/ 30 w 306"/>
                    <a:gd name="T9" fmla="*/ 11 h 380"/>
                    <a:gd name="T10" fmla="*/ 30 w 306"/>
                    <a:gd name="T11" fmla="*/ 10 h 380"/>
                    <a:gd name="T12" fmla="*/ 30 w 306"/>
                    <a:gd name="T13" fmla="*/ 10 h 380"/>
                    <a:gd name="T14" fmla="*/ 29 w 306"/>
                    <a:gd name="T15" fmla="*/ 9 h 380"/>
                    <a:gd name="T16" fmla="*/ 28 w 306"/>
                    <a:gd name="T17" fmla="*/ 9 h 380"/>
                    <a:gd name="T18" fmla="*/ 28 w 306"/>
                    <a:gd name="T19" fmla="*/ 7 h 380"/>
                    <a:gd name="T20" fmla="*/ 27 w 306"/>
                    <a:gd name="T21" fmla="*/ 7 h 380"/>
                    <a:gd name="T22" fmla="*/ 26 w 306"/>
                    <a:gd name="T23" fmla="*/ 7 h 380"/>
                    <a:gd name="T24" fmla="*/ 26 w 306"/>
                    <a:gd name="T25" fmla="*/ 7 h 380"/>
                    <a:gd name="T26" fmla="*/ 25 w 306"/>
                    <a:gd name="T27" fmla="*/ 7 h 380"/>
                    <a:gd name="T28" fmla="*/ 24 w 306"/>
                    <a:gd name="T29" fmla="*/ 7 h 380"/>
                    <a:gd name="T30" fmla="*/ 23 w 306"/>
                    <a:gd name="T31" fmla="*/ 7 h 380"/>
                    <a:gd name="T32" fmla="*/ 22 w 306"/>
                    <a:gd name="T33" fmla="*/ 7 h 380"/>
                    <a:gd name="T34" fmla="*/ 21 w 306"/>
                    <a:gd name="T35" fmla="*/ 8 h 380"/>
                    <a:gd name="T36" fmla="*/ 20 w 306"/>
                    <a:gd name="T37" fmla="*/ 9 h 380"/>
                    <a:gd name="T38" fmla="*/ 19 w 306"/>
                    <a:gd name="T39" fmla="*/ 9 h 380"/>
                    <a:gd name="T40" fmla="*/ 19 w 306"/>
                    <a:gd name="T41" fmla="*/ 10 h 380"/>
                    <a:gd name="T42" fmla="*/ 18 w 306"/>
                    <a:gd name="T43" fmla="*/ 10 h 380"/>
                    <a:gd name="T44" fmla="*/ 15 w 306"/>
                    <a:gd name="T45" fmla="*/ 12 h 380"/>
                    <a:gd name="T46" fmla="*/ 13 w 306"/>
                    <a:gd name="T47" fmla="*/ 13 h 380"/>
                    <a:gd name="T48" fmla="*/ 10 w 306"/>
                    <a:gd name="T49" fmla="*/ 17 h 380"/>
                    <a:gd name="T50" fmla="*/ 7 w 306"/>
                    <a:gd name="T51" fmla="*/ 20 h 380"/>
                    <a:gd name="T52" fmla="*/ 7 w 306"/>
                    <a:gd name="T53" fmla="*/ 48 h 380"/>
                    <a:gd name="T54" fmla="*/ 0 w 306"/>
                    <a:gd name="T55" fmla="*/ 48 h 380"/>
                    <a:gd name="T56" fmla="*/ 0 w 306"/>
                    <a:gd name="T57" fmla="*/ 1 h 380"/>
                    <a:gd name="T58" fmla="*/ 7 w 306"/>
                    <a:gd name="T59" fmla="*/ 1 h 380"/>
                    <a:gd name="T60" fmla="*/ 7 w 306"/>
                    <a:gd name="T61" fmla="*/ 11 h 380"/>
                    <a:gd name="T62" fmla="*/ 10 w 306"/>
                    <a:gd name="T63" fmla="*/ 9 h 380"/>
                    <a:gd name="T64" fmla="*/ 11 w 306"/>
                    <a:gd name="T65" fmla="*/ 7 h 380"/>
                    <a:gd name="T66" fmla="*/ 12 w 306"/>
                    <a:gd name="T67" fmla="*/ 6 h 380"/>
                    <a:gd name="T68" fmla="*/ 14 w 306"/>
                    <a:gd name="T69" fmla="*/ 5 h 380"/>
                    <a:gd name="T70" fmla="*/ 15 w 306"/>
                    <a:gd name="T71" fmla="*/ 3 h 380"/>
                    <a:gd name="T72" fmla="*/ 17 w 306"/>
                    <a:gd name="T73" fmla="*/ 3 h 380"/>
                    <a:gd name="T74" fmla="*/ 19 w 306"/>
                    <a:gd name="T75" fmla="*/ 2 h 380"/>
                    <a:gd name="T76" fmla="*/ 19 w 306"/>
                    <a:gd name="T77" fmla="*/ 1 h 380"/>
                    <a:gd name="T78" fmla="*/ 21 w 306"/>
                    <a:gd name="T79" fmla="*/ 1 h 380"/>
                    <a:gd name="T80" fmla="*/ 23 w 306"/>
                    <a:gd name="T81" fmla="*/ 1 h 380"/>
                    <a:gd name="T82" fmla="*/ 24 w 306"/>
                    <a:gd name="T83" fmla="*/ 1 h 380"/>
                    <a:gd name="T84" fmla="*/ 26 w 306"/>
                    <a:gd name="T85" fmla="*/ 0 h 380"/>
                    <a:gd name="T86" fmla="*/ 27 w 306"/>
                    <a:gd name="T87" fmla="*/ 0 h 380"/>
                    <a:gd name="T88" fmla="*/ 29 w 306"/>
                    <a:gd name="T89" fmla="*/ 1 h 380"/>
                    <a:gd name="T90" fmla="*/ 30 w 306"/>
                    <a:gd name="T91" fmla="*/ 1 h 380"/>
                    <a:gd name="T92" fmla="*/ 31 w 306"/>
                    <a:gd name="T93" fmla="*/ 1 h 380"/>
                    <a:gd name="T94" fmla="*/ 33 w 306"/>
                    <a:gd name="T95" fmla="*/ 1 h 380"/>
                    <a:gd name="T96" fmla="*/ 34 w 306"/>
                    <a:gd name="T97" fmla="*/ 1 h 380"/>
                    <a:gd name="T98" fmla="*/ 35 w 306"/>
                    <a:gd name="T99" fmla="*/ 3 h 380"/>
                    <a:gd name="T100" fmla="*/ 36 w 306"/>
                    <a:gd name="T101" fmla="*/ 3 h 380"/>
                    <a:gd name="T102" fmla="*/ 37 w 306"/>
                    <a:gd name="T103" fmla="*/ 4 h 380"/>
                    <a:gd name="T104" fmla="*/ 37 w 306"/>
                    <a:gd name="T105" fmla="*/ 5 h 380"/>
                    <a:gd name="T106" fmla="*/ 38 w 306"/>
                    <a:gd name="T107" fmla="*/ 6 h 380"/>
                    <a:gd name="T108" fmla="*/ 38 w 306"/>
                    <a:gd name="T109" fmla="*/ 7 h 380"/>
                    <a:gd name="T110" fmla="*/ 38 w 306"/>
                    <a:gd name="T111" fmla="*/ 9 h 380"/>
                    <a:gd name="T112" fmla="*/ 38 w 306"/>
                    <a:gd name="T113" fmla="*/ 10 h 380"/>
                    <a:gd name="T114" fmla="*/ 38 w 306"/>
                    <a:gd name="T115" fmla="*/ 12 h 380"/>
                    <a:gd name="T116" fmla="*/ 38 w 306"/>
                    <a:gd name="T117" fmla="*/ 12 h 380"/>
                    <a:gd name="T118" fmla="*/ 38 w 306"/>
                    <a:gd name="T119" fmla="*/ 48 h 380"/>
                    <a:gd name="T120" fmla="*/ 31 w 306"/>
                    <a:gd name="T121" fmla="*/ 48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6"/>
                    <a:gd name="T184" fmla="*/ 0 h 380"/>
                    <a:gd name="T185" fmla="*/ 306 w 306"/>
                    <a:gd name="T186" fmla="*/ 380 h 3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6" h="380">
                      <a:moveTo>
                        <a:pt x="248" y="380"/>
                      </a:moveTo>
                      <a:lnTo>
                        <a:pt x="248" y="117"/>
                      </a:lnTo>
                      <a:lnTo>
                        <a:pt x="247" y="102"/>
                      </a:lnTo>
                      <a:lnTo>
                        <a:pt x="246" y="92"/>
                      </a:lnTo>
                      <a:lnTo>
                        <a:pt x="244" y="85"/>
                      </a:lnTo>
                      <a:lnTo>
                        <a:pt x="243" y="79"/>
                      </a:lnTo>
                      <a:lnTo>
                        <a:pt x="240" y="73"/>
                      </a:lnTo>
                      <a:lnTo>
                        <a:pt x="235" y="69"/>
                      </a:lnTo>
                      <a:lnTo>
                        <a:pt x="230" y="66"/>
                      </a:lnTo>
                      <a:lnTo>
                        <a:pt x="226" y="62"/>
                      </a:lnTo>
                      <a:lnTo>
                        <a:pt x="220" y="61"/>
                      </a:lnTo>
                      <a:lnTo>
                        <a:pt x="215" y="59"/>
                      </a:lnTo>
                      <a:lnTo>
                        <a:pt x="210" y="59"/>
                      </a:lnTo>
                      <a:lnTo>
                        <a:pt x="204" y="58"/>
                      </a:lnTo>
                      <a:lnTo>
                        <a:pt x="197" y="59"/>
                      </a:lnTo>
                      <a:lnTo>
                        <a:pt x="189" y="59"/>
                      </a:lnTo>
                      <a:lnTo>
                        <a:pt x="182" y="61"/>
                      </a:lnTo>
                      <a:lnTo>
                        <a:pt x="174" y="64"/>
                      </a:lnTo>
                      <a:lnTo>
                        <a:pt x="167" y="67"/>
                      </a:lnTo>
                      <a:lnTo>
                        <a:pt x="159" y="70"/>
                      </a:lnTo>
                      <a:lnTo>
                        <a:pt x="151" y="74"/>
                      </a:lnTo>
                      <a:lnTo>
                        <a:pt x="143" y="80"/>
                      </a:lnTo>
                      <a:lnTo>
                        <a:pt x="125" y="94"/>
                      </a:lnTo>
                      <a:lnTo>
                        <a:pt x="107" y="110"/>
                      </a:lnTo>
                      <a:lnTo>
                        <a:pt x="85" y="131"/>
                      </a:lnTo>
                      <a:lnTo>
                        <a:pt x="63" y="156"/>
                      </a:lnTo>
                      <a:lnTo>
                        <a:pt x="63" y="380"/>
                      </a:lnTo>
                      <a:lnTo>
                        <a:pt x="0" y="380"/>
                      </a:lnTo>
                      <a:lnTo>
                        <a:pt x="0" y="10"/>
                      </a:lnTo>
                      <a:lnTo>
                        <a:pt x="63" y="10"/>
                      </a:lnTo>
                      <a:lnTo>
                        <a:pt x="63" y="88"/>
                      </a:lnTo>
                      <a:lnTo>
                        <a:pt x="79" y="70"/>
                      </a:lnTo>
                      <a:lnTo>
                        <a:pt x="91" y="58"/>
                      </a:lnTo>
                      <a:lnTo>
                        <a:pt x="101" y="49"/>
                      </a:lnTo>
                      <a:lnTo>
                        <a:pt x="112" y="39"/>
                      </a:lnTo>
                      <a:lnTo>
                        <a:pt x="123" y="30"/>
                      </a:lnTo>
                      <a:lnTo>
                        <a:pt x="135" y="23"/>
                      </a:lnTo>
                      <a:lnTo>
                        <a:pt x="146" y="16"/>
                      </a:lnTo>
                      <a:lnTo>
                        <a:pt x="158" y="11"/>
                      </a:lnTo>
                      <a:lnTo>
                        <a:pt x="171" y="6"/>
                      </a:lnTo>
                      <a:lnTo>
                        <a:pt x="184" y="2"/>
                      </a:lnTo>
                      <a:lnTo>
                        <a:pt x="197" y="1"/>
                      </a:lnTo>
                      <a:lnTo>
                        <a:pt x="210" y="0"/>
                      </a:lnTo>
                      <a:lnTo>
                        <a:pt x="221" y="0"/>
                      </a:lnTo>
                      <a:lnTo>
                        <a:pt x="233" y="1"/>
                      </a:lnTo>
                      <a:lnTo>
                        <a:pt x="244" y="4"/>
                      </a:lnTo>
                      <a:lnTo>
                        <a:pt x="253" y="7"/>
                      </a:lnTo>
                      <a:lnTo>
                        <a:pt x="262" y="10"/>
                      </a:lnTo>
                      <a:lnTo>
                        <a:pt x="270" y="14"/>
                      </a:lnTo>
                      <a:lnTo>
                        <a:pt x="277" y="20"/>
                      </a:lnTo>
                      <a:lnTo>
                        <a:pt x="283" y="26"/>
                      </a:lnTo>
                      <a:lnTo>
                        <a:pt x="289" y="32"/>
                      </a:lnTo>
                      <a:lnTo>
                        <a:pt x="293" y="40"/>
                      </a:lnTo>
                      <a:lnTo>
                        <a:pt x="297" y="49"/>
                      </a:lnTo>
                      <a:lnTo>
                        <a:pt x="301" y="58"/>
                      </a:lnTo>
                      <a:lnTo>
                        <a:pt x="303" y="68"/>
                      </a:lnTo>
                      <a:lnTo>
                        <a:pt x="305" y="79"/>
                      </a:lnTo>
                      <a:lnTo>
                        <a:pt x="306" y="90"/>
                      </a:lnTo>
                      <a:lnTo>
                        <a:pt x="306" y="102"/>
                      </a:lnTo>
                      <a:lnTo>
                        <a:pt x="306" y="380"/>
                      </a:lnTo>
                      <a:lnTo>
                        <a:pt x="248" y="380"/>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39" name="Freeform 168"/>
                <p:cNvSpPr>
                  <a:spLocks noEditPoints="1"/>
                </p:cNvSpPr>
                <p:nvPr/>
              </p:nvSpPr>
              <p:spPr bwMode="auto">
                <a:xfrm>
                  <a:off x="10288" y="6419"/>
                  <a:ext cx="168" cy="302"/>
                </a:xfrm>
                <a:custGeom>
                  <a:avLst/>
                  <a:gdLst>
                    <a:gd name="T0" fmla="*/ 35 w 335"/>
                    <a:gd name="T1" fmla="*/ 42 h 603"/>
                    <a:gd name="T2" fmla="*/ 34 w 335"/>
                    <a:gd name="T3" fmla="*/ 40 h 603"/>
                    <a:gd name="T4" fmla="*/ 33 w 335"/>
                    <a:gd name="T5" fmla="*/ 38 h 603"/>
                    <a:gd name="T6" fmla="*/ 32 w 335"/>
                    <a:gd name="T7" fmla="*/ 36 h 603"/>
                    <a:gd name="T8" fmla="*/ 29 w 335"/>
                    <a:gd name="T9" fmla="*/ 35 h 603"/>
                    <a:gd name="T10" fmla="*/ 26 w 335"/>
                    <a:gd name="T11" fmla="*/ 35 h 603"/>
                    <a:gd name="T12" fmla="*/ 23 w 335"/>
                    <a:gd name="T13" fmla="*/ 35 h 603"/>
                    <a:gd name="T14" fmla="*/ 20 w 335"/>
                    <a:gd name="T15" fmla="*/ 35 h 603"/>
                    <a:gd name="T16" fmla="*/ 17 w 335"/>
                    <a:gd name="T17" fmla="*/ 37 h 603"/>
                    <a:gd name="T18" fmla="*/ 14 w 335"/>
                    <a:gd name="T19" fmla="*/ 38 h 603"/>
                    <a:gd name="T20" fmla="*/ 12 w 335"/>
                    <a:gd name="T21" fmla="*/ 41 h 603"/>
                    <a:gd name="T22" fmla="*/ 11 w 335"/>
                    <a:gd name="T23" fmla="*/ 44 h 603"/>
                    <a:gd name="T24" fmla="*/ 10 w 335"/>
                    <a:gd name="T25" fmla="*/ 47 h 603"/>
                    <a:gd name="T26" fmla="*/ 9 w 335"/>
                    <a:gd name="T27" fmla="*/ 51 h 603"/>
                    <a:gd name="T28" fmla="*/ 9 w 335"/>
                    <a:gd name="T29" fmla="*/ 54 h 603"/>
                    <a:gd name="T30" fmla="*/ 9 w 335"/>
                    <a:gd name="T31" fmla="*/ 58 h 603"/>
                    <a:gd name="T32" fmla="*/ 10 w 335"/>
                    <a:gd name="T33" fmla="*/ 60 h 603"/>
                    <a:gd name="T34" fmla="*/ 12 w 335"/>
                    <a:gd name="T35" fmla="*/ 63 h 603"/>
                    <a:gd name="T36" fmla="*/ 13 w 335"/>
                    <a:gd name="T37" fmla="*/ 65 h 603"/>
                    <a:gd name="T38" fmla="*/ 15 w 335"/>
                    <a:gd name="T39" fmla="*/ 67 h 603"/>
                    <a:gd name="T40" fmla="*/ 17 w 335"/>
                    <a:gd name="T41" fmla="*/ 68 h 603"/>
                    <a:gd name="T42" fmla="*/ 20 w 335"/>
                    <a:gd name="T43" fmla="*/ 68 h 603"/>
                    <a:gd name="T44" fmla="*/ 22 w 335"/>
                    <a:gd name="T45" fmla="*/ 68 h 603"/>
                    <a:gd name="T46" fmla="*/ 24 w 335"/>
                    <a:gd name="T47" fmla="*/ 68 h 603"/>
                    <a:gd name="T48" fmla="*/ 26 w 335"/>
                    <a:gd name="T49" fmla="*/ 67 h 603"/>
                    <a:gd name="T50" fmla="*/ 29 w 335"/>
                    <a:gd name="T51" fmla="*/ 66 h 603"/>
                    <a:gd name="T52" fmla="*/ 31 w 335"/>
                    <a:gd name="T53" fmla="*/ 65 h 603"/>
                    <a:gd name="T54" fmla="*/ 33 w 335"/>
                    <a:gd name="T55" fmla="*/ 62 h 603"/>
                    <a:gd name="T56" fmla="*/ 35 w 335"/>
                    <a:gd name="T57" fmla="*/ 45 h 603"/>
                    <a:gd name="T58" fmla="*/ 35 w 335"/>
                    <a:gd name="T59" fmla="*/ 69 h 603"/>
                    <a:gd name="T60" fmla="*/ 32 w 335"/>
                    <a:gd name="T61" fmla="*/ 72 h 603"/>
                    <a:gd name="T62" fmla="*/ 28 w 335"/>
                    <a:gd name="T63" fmla="*/ 74 h 603"/>
                    <a:gd name="T64" fmla="*/ 24 w 335"/>
                    <a:gd name="T65" fmla="*/ 75 h 603"/>
                    <a:gd name="T66" fmla="*/ 20 w 335"/>
                    <a:gd name="T67" fmla="*/ 76 h 603"/>
                    <a:gd name="T68" fmla="*/ 16 w 335"/>
                    <a:gd name="T69" fmla="*/ 75 h 603"/>
                    <a:gd name="T70" fmla="*/ 12 w 335"/>
                    <a:gd name="T71" fmla="*/ 74 h 603"/>
                    <a:gd name="T72" fmla="*/ 9 w 335"/>
                    <a:gd name="T73" fmla="*/ 72 h 603"/>
                    <a:gd name="T74" fmla="*/ 6 w 335"/>
                    <a:gd name="T75" fmla="*/ 70 h 603"/>
                    <a:gd name="T76" fmla="*/ 3 w 335"/>
                    <a:gd name="T77" fmla="*/ 66 h 603"/>
                    <a:gd name="T78" fmla="*/ 2 w 335"/>
                    <a:gd name="T79" fmla="*/ 62 h 603"/>
                    <a:gd name="T80" fmla="*/ 1 w 335"/>
                    <a:gd name="T81" fmla="*/ 58 h 603"/>
                    <a:gd name="T82" fmla="*/ 0 w 335"/>
                    <a:gd name="T83" fmla="*/ 53 h 603"/>
                    <a:gd name="T84" fmla="*/ 1 w 335"/>
                    <a:gd name="T85" fmla="*/ 47 h 603"/>
                    <a:gd name="T86" fmla="*/ 2 w 335"/>
                    <a:gd name="T87" fmla="*/ 43 h 603"/>
                    <a:gd name="T88" fmla="*/ 4 w 335"/>
                    <a:gd name="T89" fmla="*/ 38 h 603"/>
                    <a:gd name="T90" fmla="*/ 7 w 335"/>
                    <a:gd name="T91" fmla="*/ 34 h 603"/>
                    <a:gd name="T92" fmla="*/ 10 w 335"/>
                    <a:gd name="T93" fmla="*/ 32 h 603"/>
                    <a:gd name="T94" fmla="*/ 14 w 335"/>
                    <a:gd name="T95" fmla="*/ 29 h 603"/>
                    <a:gd name="T96" fmla="*/ 19 w 335"/>
                    <a:gd name="T97" fmla="*/ 28 h 603"/>
                    <a:gd name="T98" fmla="*/ 24 w 335"/>
                    <a:gd name="T99" fmla="*/ 27 h 603"/>
                    <a:gd name="T100" fmla="*/ 27 w 335"/>
                    <a:gd name="T101" fmla="*/ 27 h 603"/>
                    <a:gd name="T102" fmla="*/ 30 w 335"/>
                    <a:gd name="T103" fmla="*/ 28 h 603"/>
                    <a:gd name="T104" fmla="*/ 33 w 335"/>
                    <a:gd name="T105" fmla="*/ 29 h 603"/>
                    <a:gd name="T106" fmla="*/ 35 w 335"/>
                    <a:gd name="T107" fmla="*/ 31 h 603"/>
                    <a:gd name="T108" fmla="*/ 42 w 335"/>
                    <a:gd name="T109" fmla="*/ 0 h 603"/>
                    <a:gd name="T110" fmla="*/ 35 w 335"/>
                    <a:gd name="T111" fmla="*/ 75 h 6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5"/>
                    <a:gd name="T169" fmla="*/ 0 h 603"/>
                    <a:gd name="T170" fmla="*/ 335 w 335"/>
                    <a:gd name="T171" fmla="*/ 603 h 60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5" h="603">
                      <a:moveTo>
                        <a:pt x="277" y="356"/>
                      </a:moveTo>
                      <a:lnTo>
                        <a:pt x="276" y="336"/>
                      </a:lnTo>
                      <a:lnTo>
                        <a:pt x="274" y="324"/>
                      </a:lnTo>
                      <a:lnTo>
                        <a:pt x="271" y="314"/>
                      </a:lnTo>
                      <a:lnTo>
                        <a:pt x="266" y="306"/>
                      </a:lnTo>
                      <a:lnTo>
                        <a:pt x="262" y="300"/>
                      </a:lnTo>
                      <a:lnTo>
                        <a:pt x="257" y="294"/>
                      </a:lnTo>
                      <a:lnTo>
                        <a:pt x="249" y="287"/>
                      </a:lnTo>
                      <a:lnTo>
                        <a:pt x="242" y="282"/>
                      </a:lnTo>
                      <a:lnTo>
                        <a:pt x="231" y="279"/>
                      </a:lnTo>
                      <a:lnTo>
                        <a:pt x="220" y="275"/>
                      </a:lnTo>
                      <a:lnTo>
                        <a:pt x="208" y="273"/>
                      </a:lnTo>
                      <a:lnTo>
                        <a:pt x="194" y="272"/>
                      </a:lnTo>
                      <a:lnTo>
                        <a:pt x="180" y="273"/>
                      </a:lnTo>
                      <a:lnTo>
                        <a:pt x="166" y="275"/>
                      </a:lnTo>
                      <a:lnTo>
                        <a:pt x="153" y="279"/>
                      </a:lnTo>
                      <a:lnTo>
                        <a:pt x="141" y="283"/>
                      </a:lnTo>
                      <a:lnTo>
                        <a:pt x="130" y="289"/>
                      </a:lnTo>
                      <a:lnTo>
                        <a:pt x="120" y="296"/>
                      </a:lnTo>
                      <a:lnTo>
                        <a:pt x="110" y="303"/>
                      </a:lnTo>
                      <a:lnTo>
                        <a:pt x="102" y="313"/>
                      </a:lnTo>
                      <a:lnTo>
                        <a:pt x="94" y="323"/>
                      </a:lnTo>
                      <a:lnTo>
                        <a:pt x="87" y="334"/>
                      </a:lnTo>
                      <a:lnTo>
                        <a:pt x="81" y="346"/>
                      </a:lnTo>
                      <a:lnTo>
                        <a:pt x="76" y="359"/>
                      </a:lnTo>
                      <a:lnTo>
                        <a:pt x="73" y="373"/>
                      </a:lnTo>
                      <a:lnTo>
                        <a:pt x="69" y="387"/>
                      </a:lnTo>
                      <a:lnTo>
                        <a:pt x="68" y="403"/>
                      </a:lnTo>
                      <a:lnTo>
                        <a:pt x="67" y="419"/>
                      </a:lnTo>
                      <a:lnTo>
                        <a:pt x="68" y="432"/>
                      </a:lnTo>
                      <a:lnTo>
                        <a:pt x="69" y="445"/>
                      </a:lnTo>
                      <a:lnTo>
                        <a:pt x="72" y="458"/>
                      </a:lnTo>
                      <a:lnTo>
                        <a:pt x="75" y="469"/>
                      </a:lnTo>
                      <a:lnTo>
                        <a:pt x="78" y="480"/>
                      </a:lnTo>
                      <a:lnTo>
                        <a:pt x="83" y="491"/>
                      </a:lnTo>
                      <a:lnTo>
                        <a:pt x="89" y="500"/>
                      </a:lnTo>
                      <a:lnTo>
                        <a:pt x="94" y="509"/>
                      </a:lnTo>
                      <a:lnTo>
                        <a:pt x="102" y="518"/>
                      </a:lnTo>
                      <a:lnTo>
                        <a:pt x="108" y="524"/>
                      </a:lnTo>
                      <a:lnTo>
                        <a:pt x="117" y="530"/>
                      </a:lnTo>
                      <a:lnTo>
                        <a:pt x="125" y="536"/>
                      </a:lnTo>
                      <a:lnTo>
                        <a:pt x="134" y="540"/>
                      </a:lnTo>
                      <a:lnTo>
                        <a:pt x="144" y="542"/>
                      </a:lnTo>
                      <a:lnTo>
                        <a:pt x="154" y="544"/>
                      </a:lnTo>
                      <a:lnTo>
                        <a:pt x="165" y="545"/>
                      </a:lnTo>
                      <a:lnTo>
                        <a:pt x="172" y="544"/>
                      </a:lnTo>
                      <a:lnTo>
                        <a:pt x="181" y="543"/>
                      </a:lnTo>
                      <a:lnTo>
                        <a:pt x="189" y="541"/>
                      </a:lnTo>
                      <a:lnTo>
                        <a:pt x="199" y="538"/>
                      </a:lnTo>
                      <a:lnTo>
                        <a:pt x="208" y="535"/>
                      </a:lnTo>
                      <a:lnTo>
                        <a:pt x="217" y="530"/>
                      </a:lnTo>
                      <a:lnTo>
                        <a:pt x="225" y="526"/>
                      </a:lnTo>
                      <a:lnTo>
                        <a:pt x="233" y="521"/>
                      </a:lnTo>
                      <a:lnTo>
                        <a:pt x="243" y="513"/>
                      </a:lnTo>
                      <a:lnTo>
                        <a:pt x="253" y="505"/>
                      </a:lnTo>
                      <a:lnTo>
                        <a:pt x="263" y="495"/>
                      </a:lnTo>
                      <a:lnTo>
                        <a:pt x="277" y="482"/>
                      </a:lnTo>
                      <a:lnTo>
                        <a:pt x="277" y="356"/>
                      </a:lnTo>
                      <a:close/>
                      <a:moveTo>
                        <a:pt x="277" y="594"/>
                      </a:moveTo>
                      <a:lnTo>
                        <a:pt x="277" y="545"/>
                      </a:lnTo>
                      <a:lnTo>
                        <a:pt x="263" y="558"/>
                      </a:lnTo>
                      <a:lnTo>
                        <a:pt x="249" y="570"/>
                      </a:lnTo>
                      <a:lnTo>
                        <a:pt x="234" y="581"/>
                      </a:lnTo>
                      <a:lnTo>
                        <a:pt x="219" y="588"/>
                      </a:lnTo>
                      <a:lnTo>
                        <a:pt x="203" y="595"/>
                      </a:lnTo>
                      <a:lnTo>
                        <a:pt x="187" y="600"/>
                      </a:lnTo>
                      <a:lnTo>
                        <a:pt x="171" y="602"/>
                      </a:lnTo>
                      <a:lnTo>
                        <a:pt x="155" y="603"/>
                      </a:lnTo>
                      <a:lnTo>
                        <a:pt x="138" y="602"/>
                      </a:lnTo>
                      <a:lnTo>
                        <a:pt x="122" y="600"/>
                      </a:lnTo>
                      <a:lnTo>
                        <a:pt x="107" y="596"/>
                      </a:lnTo>
                      <a:lnTo>
                        <a:pt x="92" y="590"/>
                      </a:lnTo>
                      <a:lnTo>
                        <a:pt x="78" y="583"/>
                      </a:lnTo>
                      <a:lnTo>
                        <a:pt x="65" y="574"/>
                      </a:lnTo>
                      <a:lnTo>
                        <a:pt x="53" y="565"/>
                      </a:lnTo>
                      <a:lnTo>
                        <a:pt x="43" y="553"/>
                      </a:lnTo>
                      <a:lnTo>
                        <a:pt x="33" y="540"/>
                      </a:lnTo>
                      <a:lnTo>
                        <a:pt x="24" y="526"/>
                      </a:lnTo>
                      <a:lnTo>
                        <a:pt x="17" y="511"/>
                      </a:lnTo>
                      <a:lnTo>
                        <a:pt x="10" y="495"/>
                      </a:lnTo>
                      <a:lnTo>
                        <a:pt x="6" y="477"/>
                      </a:lnTo>
                      <a:lnTo>
                        <a:pt x="2" y="459"/>
                      </a:lnTo>
                      <a:lnTo>
                        <a:pt x="0" y="439"/>
                      </a:lnTo>
                      <a:lnTo>
                        <a:pt x="0" y="419"/>
                      </a:lnTo>
                      <a:lnTo>
                        <a:pt x="1" y="396"/>
                      </a:lnTo>
                      <a:lnTo>
                        <a:pt x="3" y="376"/>
                      </a:lnTo>
                      <a:lnTo>
                        <a:pt x="7" y="357"/>
                      </a:lnTo>
                      <a:lnTo>
                        <a:pt x="14" y="338"/>
                      </a:lnTo>
                      <a:lnTo>
                        <a:pt x="21" y="319"/>
                      </a:lnTo>
                      <a:lnTo>
                        <a:pt x="30" y="302"/>
                      </a:lnTo>
                      <a:lnTo>
                        <a:pt x="40" y="287"/>
                      </a:lnTo>
                      <a:lnTo>
                        <a:pt x="52" y="272"/>
                      </a:lnTo>
                      <a:lnTo>
                        <a:pt x="65" y="259"/>
                      </a:lnTo>
                      <a:lnTo>
                        <a:pt x="80" y="249"/>
                      </a:lnTo>
                      <a:lnTo>
                        <a:pt x="95" y="238"/>
                      </a:lnTo>
                      <a:lnTo>
                        <a:pt x="112" y="229"/>
                      </a:lnTo>
                      <a:lnTo>
                        <a:pt x="130" y="223"/>
                      </a:lnTo>
                      <a:lnTo>
                        <a:pt x="149" y="219"/>
                      </a:lnTo>
                      <a:lnTo>
                        <a:pt x="169" y="215"/>
                      </a:lnTo>
                      <a:lnTo>
                        <a:pt x="189" y="214"/>
                      </a:lnTo>
                      <a:lnTo>
                        <a:pt x="203" y="214"/>
                      </a:lnTo>
                      <a:lnTo>
                        <a:pt x="216" y="216"/>
                      </a:lnTo>
                      <a:lnTo>
                        <a:pt x="228" y="219"/>
                      </a:lnTo>
                      <a:lnTo>
                        <a:pt x="239" y="222"/>
                      </a:lnTo>
                      <a:lnTo>
                        <a:pt x="248" y="226"/>
                      </a:lnTo>
                      <a:lnTo>
                        <a:pt x="258" y="230"/>
                      </a:lnTo>
                      <a:lnTo>
                        <a:pt x="268" y="237"/>
                      </a:lnTo>
                      <a:lnTo>
                        <a:pt x="277" y="243"/>
                      </a:lnTo>
                      <a:lnTo>
                        <a:pt x="277" y="0"/>
                      </a:lnTo>
                      <a:lnTo>
                        <a:pt x="335" y="0"/>
                      </a:lnTo>
                      <a:lnTo>
                        <a:pt x="335" y="594"/>
                      </a:lnTo>
                      <a:lnTo>
                        <a:pt x="277" y="594"/>
                      </a:lnTo>
                      <a:close/>
                    </a:path>
                  </a:pathLst>
                </a:custGeom>
                <a:solidFill>
                  <a:srgbClr val="1F1A17"/>
                </a:solidFill>
                <a:ln w="9525">
                  <a:noFill/>
                  <a:round/>
                  <a:headEnd/>
                  <a:tailEnd/>
                </a:ln>
              </p:spPr>
              <p:txBody>
                <a:bodyPr/>
                <a:lstStyle/>
                <a:p>
                  <a:endParaRPr lang="en-US">
                    <a:latin typeface="Georgia" pitchFamily="18" charset="0"/>
                  </a:endParaRPr>
                </a:p>
              </p:txBody>
            </p:sp>
            <p:sp>
              <p:nvSpPr>
                <p:cNvPr id="21540" name="Freeform 169"/>
                <p:cNvSpPr>
                  <a:spLocks/>
                </p:cNvSpPr>
                <p:nvPr/>
              </p:nvSpPr>
              <p:spPr bwMode="auto">
                <a:xfrm>
                  <a:off x="9672" y="6675"/>
                  <a:ext cx="47" cy="99"/>
                </a:xfrm>
                <a:custGeom>
                  <a:avLst/>
                  <a:gdLst>
                    <a:gd name="T0" fmla="*/ 11 w 93"/>
                    <a:gd name="T1" fmla="*/ 12 h 199"/>
                    <a:gd name="T2" fmla="*/ 11 w 93"/>
                    <a:gd name="T3" fmla="*/ 13 h 199"/>
                    <a:gd name="T4" fmla="*/ 11 w 93"/>
                    <a:gd name="T5" fmla="*/ 14 h 199"/>
                    <a:gd name="T6" fmla="*/ 10 w 93"/>
                    <a:gd name="T7" fmla="*/ 15 h 199"/>
                    <a:gd name="T8" fmla="*/ 10 w 93"/>
                    <a:gd name="T9" fmla="*/ 16 h 199"/>
                    <a:gd name="T10" fmla="*/ 8 w 93"/>
                    <a:gd name="T11" fmla="*/ 19 h 199"/>
                    <a:gd name="T12" fmla="*/ 7 w 93"/>
                    <a:gd name="T13" fmla="*/ 22 h 199"/>
                    <a:gd name="T14" fmla="*/ 5 w 93"/>
                    <a:gd name="T15" fmla="*/ 24 h 199"/>
                    <a:gd name="T16" fmla="*/ 1 w 93"/>
                    <a:gd name="T17" fmla="*/ 24 h 199"/>
                    <a:gd name="T18" fmla="*/ 2 w 93"/>
                    <a:gd name="T19" fmla="*/ 23 h 199"/>
                    <a:gd name="T20" fmla="*/ 2 w 93"/>
                    <a:gd name="T21" fmla="*/ 22 h 199"/>
                    <a:gd name="T22" fmla="*/ 3 w 93"/>
                    <a:gd name="T23" fmla="*/ 21 h 199"/>
                    <a:gd name="T24" fmla="*/ 3 w 93"/>
                    <a:gd name="T25" fmla="*/ 19 h 199"/>
                    <a:gd name="T26" fmla="*/ 4 w 93"/>
                    <a:gd name="T27" fmla="*/ 17 h 199"/>
                    <a:gd name="T28" fmla="*/ 4 w 93"/>
                    <a:gd name="T29" fmla="*/ 16 h 199"/>
                    <a:gd name="T30" fmla="*/ 4 w 93"/>
                    <a:gd name="T31" fmla="*/ 14 h 199"/>
                    <a:gd name="T32" fmla="*/ 5 w 93"/>
                    <a:gd name="T33" fmla="*/ 12 h 199"/>
                    <a:gd name="T34" fmla="*/ 0 w 93"/>
                    <a:gd name="T35" fmla="*/ 1 h 199"/>
                    <a:gd name="T36" fmla="*/ 2 w 93"/>
                    <a:gd name="T37" fmla="*/ 1 h 199"/>
                    <a:gd name="T38" fmla="*/ 3 w 93"/>
                    <a:gd name="T39" fmla="*/ 0 h 199"/>
                    <a:gd name="T40" fmla="*/ 5 w 93"/>
                    <a:gd name="T41" fmla="*/ 0 h 199"/>
                    <a:gd name="T42" fmla="*/ 7 w 93"/>
                    <a:gd name="T43" fmla="*/ 0 h 199"/>
                    <a:gd name="T44" fmla="*/ 8 w 93"/>
                    <a:gd name="T45" fmla="*/ 0 h 199"/>
                    <a:gd name="T46" fmla="*/ 9 w 93"/>
                    <a:gd name="T47" fmla="*/ 0 h 199"/>
                    <a:gd name="T48" fmla="*/ 10 w 93"/>
                    <a:gd name="T49" fmla="*/ 1 h 199"/>
                    <a:gd name="T50" fmla="*/ 11 w 93"/>
                    <a:gd name="T51" fmla="*/ 1 h 199"/>
                    <a:gd name="T52" fmla="*/ 11 w 93"/>
                    <a:gd name="T53" fmla="*/ 2 h 199"/>
                    <a:gd name="T54" fmla="*/ 12 w 93"/>
                    <a:gd name="T55" fmla="*/ 3 h 199"/>
                    <a:gd name="T56" fmla="*/ 12 w 93"/>
                    <a:gd name="T57" fmla="*/ 5 h 199"/>
                    <a:gd name="T58" fmla="*/ 12 w 93"/>
                    <a:gd name="T59" fmla="*/ 6 h 199"/>
                    <a:gd name="T60" fmla="*/ 12 w 93"/>
                    <a:gd name="T61" fmla="*/ 8 h 199"/>
                    <a:gd name="T62" fmla="*/ 12 w 93"/>
                    <a:gd name="T63" fmla="*/ 9 h 199"/>
                    <a:gd name="T64" fmla="*/ 12 w 93"/>
                    <a:gd name="T65" fmla="*/ 10 h 199"/>
                    <a:gd name="T66" fmla="*/ 11 w 93"/>
                    <a:gd name="T67" fmla="*/ 12 h 1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3"/>
                    <a:gd name="T103" fmla="*/ 0 h 199"/>
                    <a:gd name="T104" fmla="*/ 93 w 93"/>
                    <a:gd name="T105" fmla="*/ 199 h 1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3" h="199">
                      <a:moveTo>
                        <a:pt x="87" y="98"/>
                      </a:moveTo>
                      <a:lnTo>
                        <a:pt x="85" y="106"/>
                      </a:lnTo>
                      <a:lnTo>
                        <a:pt x="83" y="115"/>
                      </a:lnTo>
                      <a:lnTo>
                        <a:pt x="80" y="123"/>
                      </a:lnTo>
                      <a:lnTo>
                        <a:pt x="76" y="133"/>
                      </a:lnTo>
                      <a:lnTo>
                        <a:pt x="64" y="154"/>
                      </a:lnTo>
                      <a:lnTo>
                        <a:pt x="49" y="180"/>
                      </a:lnTo>
                      <a:lnTo>
                        <a:pt x="39" y="199"/>
                      </a:lnTo>
                      <a:lnTo>
                        <a:pt x="5" y="199"/>
                      </a:lnTo>
                      <a:lnTo>
                        <a:pt x="10" y="188"/>
                      </a:lnTo>
                      <a:lnTo>
                        <a:pt x="15" y="178"/>
                      </a:lnTo>
                      <a:lnTo>
                        <a:pt x="19" y="168"/>
                      </a:lnTo>
                      <a:lnTo>
                        <a:pt x="24" y="155"/>
                      </a:lnTo>
                      <a:lnTo>
                        <a:pt x="28" y="140"/>
                      </a:lnTo>
                      <a:lnTo>
                        <a:pt x="30" y="129"/>
                      </a:lnTo>
                      <a:lnTo>
                        <a:pt x="32" y="117"/>
                      </a:lnTo>
                      <a:lnTo>
                        <a:pt x="34" y="102"/>
                      </a:lnTo>
                      <a:lnTo>
                        <a:pt x="0" y="14"/>
                      </a:lnTo>
                      <a:lnTo>
                        <a:pt x="14" y="9"/>
                      </a:lnTo>
                      <a:lnTo>
                        <a:pt x="24" y="3"/>
                      </a:lnTo>
                      <a:lnTo>
                        <a:pt x="36" y="1"/>
                      </a:lnTo>
                      <a:lnTo>
                        <a:pt x="49" y="0"/>
                      </a:lnTo>
                      <a:lnTo>
                        <a:pt x="59" y="1"/>
                      </a:lnTo>
                      <a:lnTo>
                        <a:pt x="68" y="3"/>
                      </a:lnTo>
                      <a:lnTo>
                        <a:pt x="76" y="8"/>
                      </a:lnTo>
                      <a:lnTo>
                        <a:pt x="82" y="14"/>
                      </a:lnTo>
                      <a:lnTo>
                        <a:pt x="86" y="22"/>
                      </a:lnTo>
                      <a:lnTo>
                        <a:pt x="90" y="31"/>
                      </a:lnTo>
                      <a:lnTo>
                        <a:pt x="92" y="42"/>
                      </a:lnTo>
                      <a:lnTo>
                        <a:pt x="93" y="54"/>
                      </a:lnTo>
                      <a:lnTo>
                        <a:pt x="93" y="64"/>
                      </a:lnTo>
                      <a:lnTo>
                        <a:pt x="92" y="75"/>
                      </a:lnTo>
                      <a:lnTo>
                        <a:pt x="91" y="86"/>
                      </a:lnTo>
                      <a:lnTo>
                        <a:pt x="87" y="98"/>
                      </a:lnTo>
                      <a:close/>
                    </a:path>
                  </a:pathLst>
                </a:custGeom>
                <a:solidFill>
                  <a:srgbClr val="1F1A17"/>
                </a:solidFill>
                <a:ln w="9525">
                  <a:noFill/>
                  <a:round/>
                  <a:headEnd/>
                  <a:tailEnd/>
                </a:ln>
              </p:spPr>
              <p:txBody>
                <a:bodyPr/>
                <a:lstStyle/>
                <a:p>
                  <a:endParaRPr lang="en-US">
                    <a:latin typeface="Georgia" pitchFamily="18" charset="0"/>
                  </a:endParaRPr>
                </a:p>
              </p:txBody>
            </p:sp>
          </p:grpSp>
        </p:grpSp>
      </p:grpSp>
      <p:grpSp>
        <p:nvGrpSpPr>
          <p:cNvPr id="21" name="Group 5"/>
          <p:cNvGrpSpPr>
            <a:grpSpLocks/>
          </p:cNvGrpSpPr>
          <p:nvPr/>
        </p:nvGrpSpPr>
        <p:grpSpPr bwMode="auto">
          <a:xfrm rot="702096">
            <a:off x="3910013" y="1843088"/>
            <a:ext cx="1689100" cy="404812"/>
            <a:chOff x="1338" y="1758"/>
            <a:chExt cx="1007" cy="241"/>
          </a:xfrm>
        </p:grpSpPr>
        <p:sp>
          <p:nvSpPr>
            <p:cNvPr id="21517" name="Freeform 6"/>
            <p:cNvSpPr>
              <a:spLocks/>
            </p:cNvSpPr>
            <p:nvPr/>
          </p:nvSpPr>
          <p:spPr bwMode="auto">
            <a:xfrm>
              <a:off x="1338" y="1758"/>
              <a:ext cx="958" cy="241"/>
            </a:xfrm>
            <a:custGeom>
              <a:avLst/>
              <a:gdLst>
                <a:gd name="T0" fmla="*/ 36 w 4795"/>
                <a:gd name="T1" fmla="*/ 4 h 1206"/>
                <a:gd name="T2" fmla="*/ 33 w 4795"/>
                <a:gd name="T3" fmla="*/ 6 h 1206"/>
                <a:gd name="T4" fmla="*/ 29 w 4795"/>
                <a:gd name="T5" fmla="*/ 8 h 1206"/>
                <a:gd name="T6" fmla="*/ 26 w 4795"/>
                <a:gd name="T7" fmla="*/ 9 h 1206"/>
                <a:gd name="T8" fmla="*/ 23 w 4795"/>
                <a:gd name="T9" fmla="*/ 9 h 1206"/>
                <a:gd name="T10" fmla="*/ 20 w 4795"/>
                <a:gd name="T11" fmla="*/ 9 h 1206"/>
                <a:gd name="T12" fmla="*/ 17 w 4795"/>
                <a:gd name="T13" fmla="*/ 8 h 1206"/>
                <a:gd name="T14" fmla="*/ 14 w 4795"/>
                <a:gd name="T15" fmla="*/ 8 h 1206"/>
                <a:gd name="T16" fmla="*/ 11 w 4795"/>
                <a:gd name="T17" fmla="*/ 7 h 1206"/>
                <a:gd name="T18" fmla="*/ 9 w 4795"/>
                <a:gd name="T19" fmla="*/ 6 h 1206"/>
                <a:gd name="T20" fmla="*/ 6 w 4795"/>
                <a:gd name="T21" fmla="*/ 4 h 1206"/>
                <a:gd name="T22" fmla="*/ 5 w 4795"/>
                <a:gd name="T23" fmla="*/ 3 h 1206"/>
                <a:gd name="T24" fmla="*/ 3 w 4795"/>
                <a:gd name="T25" fmla="*/ 2 h 1206"/>
                <a:gd name="T26" fmla="*/ 2 w 4795"/>
                <a:gd name="T27" fmla="*/ 1 h 1206"/>
                <a:gd name="T28" fmla="*/ 1 w 4795"/>
                <a:gd name="T29" fmla="*/ 0 h 1206"/>
                <a:gd name="T30" fmla="*/ 0 w 4795"/>
                <a:gd name="T31" fmla="*/ 0 h 1206"/>
                <a:gd name="T32" fmla="*/ 0 w 4795"/>
                <a:gd name="T33" fmla="*/ 0 h 1206"/>
                <a:gd name="T34" fmla="*/ 0 w 4795"/>
                <a:gd name="T35" fmla="*/ 1 h 1206"/>
                <a:gd name="T36" fmla="*/ 1 w 4795"/>
                <a:gd name="T37" fmla="*/ 1 h 1206"/>
                <a:gd name="T38" fmla="*/ 2 w 4795"/>
                <a:gd name="T39" fmla="*/ 2 h 1206"/>
                <a:gd name="T40" fmla="*/ 3 w 4795"/>
                <a:gd name="T41" fmla="*/ 3 h 1206"/>
                <a:gd name="T42" fmla="*/ 5 w 4795"/>
                <a:gd name="T43" fmla="*/ 4 h 1206"/>
                <a:gd name="T44" fmla="*/ 7 w 4795"/>
                <a:gd name="T45" fmla="*/ 5 h 1206"/>
                <a:gd name="T46" fmla="*/ 10 w 4795"/>
                <a:gd name="T47" fmla="*/ 7 h 1206"/>
                <a:gd name="T48" fmla="*/ 12 w 4795"/>
                <a:gd name="T49" fmla="*/ 8 h 1206"/>
                <a:gd name="T50" fmla="*/ 15 w 4795"/>
                <a:gd name="T51" fmla="*/ 9 h 1206"/>
                <a:gd name="T52" fmla="*/ 18 w 4795"/>
                <a:gd name="T53" fmla="*/ 9 h 1206"/>
                <a:gd name="T54" fmla="*/ 21 w 4795"/>
                <a:gd name="T55" fmla="*/ 10 h 1206"/>
                <a:gd name="T56" fmla="*/ 24 w 4795"/>
                <a:gd name="T57" fmla="*/ 10 h 1206"/>
                <a:gd name="T58" fmla="*/ 28 w 4795"/>
                <a:gd name="T59" fmla="*/ 9 h 1206"/>
                <a:gd name="T60" fmla="*/ 31 w 4795"/>
                <a:gd name="T61" fmla="*/ 8 h 1206"/>
                <a:gd name="T62" fmla="*/ 35 w 4795"/>
                <a:gd name="T63" fmla="*/ 6 h 1206"/>
                <a:gd name="T64" fmla="*/ 38 w 4795"/>
                <a:gd name="T65" fmla="*/ 3 h 12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95"/>
                <a:gd name="T100" fmla="*/ 0 h 1206"/>
                <a:gd name="T101" fmla="*/ 4795 w 4795"/>
                <a:gd name="T102" fmla="*/ 1206 h 12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95" h="1206">
                  <a:moveTo>
                    <a:pt x="4752" y="383"/>
                  </a:moveTo>
                  <a:lnTo>
                    <a:pt x="4538" y="550"/>
                  </a:lnTo>
                  <a:lnTo>
                    <a:pt x="4324" y="692"/>
                  </a:lnTo>
                  <a:lnTo>
                    <a:pt x="4109" y="813"/>
                  </a:lnTo>
                  <a:lnTo>
                    <a:pt x="3896" y="913"/>
                  </a:lnTo>
                  <a:lnTo>
                    <a:pt x="3683" y="993"/>
                  </a:lnTo>
                  <a:lnTo>
                    <a:pt x="3473" y="1055"/>
                  </a:lnTo>
                  <a:lnTo>
                    <a:pt x="3264" y="1098"/>
                  </a:lnTo>
                  <a:lnTo>
                    <a:pt x="3058" y="1126"/>
                  </a:lnTo>
                  <a:lnTo>
                    <a:pt x="2854" y="1139"/>
                  </a:lnTo>
                  <a:lnTo>
                    <a:pt x="2654" y="1138"/>
                  </a:lnTo>
                  <a:lnTo>
                    <a:pt x="2457" y="1124"/>
                  </a:lnTo>
                  <a:lnTo>
                    <a:pt x="2265" y="1098"/>
                  </a:lnTo>
                  <a:lnTo>
                    <a:pt x="2078" y="1063"/>
                  </a:lnTo>
                  <a:lnTo>
                    <a:pt x="1894" y="1018"/>
                  </a:lnTo>
                  <a:lnTo>
                    <a:pt x="1718" y="966"/>
                  </a:lnTo>
                  <a:lnTo>
                    <a:pt x="1547" y="906"/>
                  </a:lnTo>
                  <a:lnTo>
                    <a:pt x="1384" y="840"/>
                  </a:lnTo>
                  <a:lnTo>
                    <a:pt x="1226" y="771"/>
                  </a:lnTo>
                  <a:lnTo>
                    <a:pt x="1077" y="698"/>
                  </a:lnTo>
                  <a:lnTo>
                    <a:pt x="936" y="624"/>
                  </a:lnTo>
                  <a:lnTo>
                    <a:pt x="803" y="548"/>
                  </a:lnTo>
                  <a:lnTo>
                    <a:pt x="679" y="473"/>
                  </a:lnTo>
                  <a:lnTo>
                    <a:pt x="565" y="399"/>
                  </a:lnTo>
                  <a:lnTo>
                    <a:pt x="460" y="327"/>
                  </a:lnTo>
                  <a:lnTo>
                    <a:pt x="367" y="261"/>
                  </a:lnTo>
                  <a:lnTo>
                    <a:pt x="285" y="198"/>
                  </a:lnTo>
                  <a:lnTo>
                    <a:pt x="213" y="143"/>
                  </a:lnTo>
                  <a:lnTo>
                    <a:pt x="154" y="95"/>
                  </a:lnTo>
                  <a:lnTo>
                    <a:pt x="107" y="55"/>
                  </a:lnTo>
                  <a:lnTo>
                    <a:pt x="73" y="25"/>
                  </a:lnTo>
                  <a:lnTo>
                    <a:pt x="52" y="7"/>
                  </a:lnTo>
                  <a:lnTo>
                    <a:pt x="46" y="0"/>
                  </a:lnTo>
                  <a:lnTo>
                    <a:pt x="0" y="50"/>
                  </a:lnTo>
                  <a:lnTo>
                    <a:pt x="7" y="56"/>
                  </a:lnTo>
                  <a:lnTo>
                    <a:pt x="29" y="75"/>
                  </a:lnTo>
                  <a:lnTo>
                    <a:pt x="63" y="105"/>
                  </a:lnTo>
                  <a:lnTo>
                    <a:pt x="111" y="146"/>
                  </a:lnTo>
                  <a:lnTo>
                    <a:pt x="171" y="195"/>
                  </a:lnTo>
                  <a:lnTo>
                    <a:pt x="244" y="252"/>
                  </a:lnTo>
                  <a:lnTo>
                    <a:pt x="328" y="314"/>
                  </a:lnTo>
                  <a:lnTo>
                    <a:pt x="422" y="383"/>
                  </a:lnTo>
                  <a:lnTo>
                    <a:pt x="528" y="455"/>
                  </a:lnTo>
                  <a:lnTo>
                    <a:pt x="644" y="530"/>
                  </a:lnTo>
                  <a:lnTo>
                    <a:pt x="769" y="606"/>
                  </a:lnTo>
                  <a:lnTo>
                    <a:pt x="903" y="683"/>
                  </a:lnTo>
                  <a:lnTo>
                    <a:pt x="1046" y="759"/>
                  </a:lnTo>
                  <a:lnTo>
                    <a:pt x="1198" y="833"/>
                  </a:lnTo>
                  <a:lnTo>
                    <a:pt x="1357" y="902"/>
                  </a:lnTo>
                  <a:lnTo>
                    <a:pt x="1524" y="969"/>
                  </a:lnTo>
                  <a:lnTo>
                    <a:pt x="1697" y="1030"/>
                  </a:lnTo>
                  <a:lnTo>
                    <a:pt x="1877" y="1083"/>
                  </a:lnTo>
                  <a:lnTo>
                    <a:pt x="2063" y="1128"/>
                  </a:lnTo>
                  <a:lnTo>
                    <a:pt x="2254" y="1165"/>
                  </a:lnTo>
                  <a:lnTo>
                    <a:pt x="2450" y="1191"/>
                  </a:lnTo>
                  <a:lnTo>
                    <a:pt x="2652" y="1205"/>
                  </a:lnTo>
                  <a:lnTo>
                    <a:pt x="2856" y="1206"/>
                  </a:lnTo>
                  <a:lnTo>
                    <a:pt x="3064" y="1193"/>
                  </a:lnTo>
                  <a:lnTo>
                    <a:pt x="3275" y="1165"/>
                  </a:lnTo>
                  <a:lnTo>
                    <a:pt x="3489" y="1120"/>
                  </a:lnTo>
                  <a:lnTo>
                    <a:pt x="3704" y="1057"/>
                  </a:lnTo>
                  <a:lnTo>
                    <a:pt x="3922" y="975"/>
                  </a:lnTo>
                  <a:lnTo>
                    <a:pt x="4140" y="873"/>
                  </a:lnTo>
                  <a:lnTo>
                    <a:pt x="4359" y="750"/>
                  </a:lnTo>
                  <a:lnTo>
                    <a:pt x="4577" y="605"/>
                  </a:lnTo>
                  <a:lnTo>
                    <a:pt x="4795" y="435"/>
                  </a:lnTo>
                  <a:lnTo>
                    <a:pt x="4752" y="383"/>
                  </a:lnTo>
                  <a:close/>
                </a:path>
              </a:pathLst>
            </a:custGeom>
            <a:solidFill>
              <a:srgbClr val="CC0000"/>
            </a:solidFill>
            <a:ln w="9525">
              <a:noFill/>
              <a:round/>
              <a:headEnd/>
              <a:tailEnd/>
            </a:ln>
          </p:spPr>
          <p:txBody>
            <a:bodyPr/>
            <a:lstStyle/>
            <a:p>
              <a:endParaRPr lang="en-US">
                <a:latin typeface="Georgia" pitchFamily="18" charset="0"/>
              </a:endParaRPr>
            </a:p>
          </p:txBody>
        </p:sp>
        <p:sp>
          <p:nvSpPr>
            <p:cNvPr id="21518" name="Freeform 7"/>
            <p:cNvSpPr>
              <a:spLocks/>
            </p:cNvSpPr>
            <p:nvPr/>
          </p:nvSpPr>
          <p:spPr bwMode="auto">
            <a:xfrm>
              <a:off x="2262" y="1795"/>
              <a:ext cx="83" cy="75"/>
            </a:xfrm>
            <a:custGeom>
              <a:avLst/>
              <a:gdLst>
                <a:gd name="T0" fmla="*/ 2 w 414"/>
                <a:gd name="T1" fmla="*/ 1 h 374"/>
                <a:gd name="T2" fmla="*/ 1 w 414"/>
                <a:gd name="T3" fmla="*/ 1 h 374"/>
                <a:gd name="T4" fmla="*/ 1 w 414"/>
                <a:gd name="T5" fmla="*/ 1 h 374"/>
                <a:gd name="T6" fmla="*/ 1 w 414"/>
                <a:gd name="T7" fmla="*/ 1 h 374"/>
                <a:gd name="T8" fmla="*/ 1 w 414"/>
                <a:gd name="T9" fmla="*/ 1 h 374"/>
                <a:gd name="T10" fmla="*/ 1 w 414"/>
                <a:gd name="T11" fmla="*/ 1 h 374"/>
                <a:gd name="T12" fmla="*/ 0 w 414"/>
                <a:gd name="T13" fmla="*/ 1 h 374"/>
                <a:gd name="T14" fmla="*/ 0 w 414"/>
                <a:gd name="T15" fmla="*/ 1 h 374"/>
                <a:gd name="T16" fmla="*/ 0 w 414"/>
                <a:gd name="T17" fmla="*/ 1 h 374"/>
                <a:gd name="T18" fmla="*/ 1 w 414"/>
                <a:gd name="T19" fmla="*/ 3 h 374"/>
                <a:gd name="T20" fmla="*/ 1 w 414"/>
                <a:gd name="T21" fmla="*/ 3 h 374"/>
                <a:gd name="T22" fmla="*/ 1 w 414"/>
                <a:gd name="T23" fmla="*/ 3 h 374"/>
                <a:gd name="T24" fmla="*/ 2 w 414"/>
                <a:gd name="T25" fmla="*/ 3 h 374"/>
                <a:gd name="T26" fmla="*/ 2 w 414"/>
                <a:gd name="T27" fmla="*/ 2 h 374"/>
                <a:gd name="T28" fmla="*/ 2 w 414"/>
                <a:gd name="T29" fmla="*/ 2 h 374"/>
                <a:gd name="T30" fmla="*/ 2 w 414"/>
                <a:gd name="T31" fmla="*/ 2 h 374"/>
                <a:gd name="T32" fmla="*/ 2 w 414"/>
                <a:gd name="T33" fmla="*/ 2 h 374"/>
                <a:gd name="T34" fmla="*/ 2 w 414"/>
                <a:gd name="T35" fmla="*/ 1 h 374"/>
                <a:gd name="T36" fmla="*/ 2 w 414"/>
                <a:gd name="T37" fmla="*/ 1 h 374"/>
                <a:gd name="T38" fmla="*/ 3 w 414"/>
                <a:gd name="T39" fmla="*/ 1 h 374"/>
                <a:gd name="T40" fmla="*/ 3 w 414"/>
                <a:gd name="T41" fmla="*/ 1 h 374"/>
                <a:gd name="T42" fmla="*/ 3 w 414"/>
                <a:gd name="T43" fmla="*/ 1 h 374"/>
                <a:gd name="T44" fmla="*/ 3 w 414"/>
                <a:gd name="T45" fmla="*/ 0 h 374"/>
                <a:gd name="T46" fmla="*/ 3 w 414"/>
                <a:gd name="T47" fmla="*/ 0 h 374"/>
                <a:gd name="T48" fmla="*/ 3 w 414"/>
                <a:gd name="T49" fmla="*/ 0 h 374"/>
                <a:gd name="T50" fmla="*/ 3 w 414"/>
                <a:gd name="T51" fmla="*/ 0 h 374"/>
                <a:gd name="T52" fmla="*/ 3 w 414"/>
                <a:gd name="T53" fmla="*/ 0 h 374"/>
                <a:gd name="T54" fmla="*/ 3 w 414"/>
                <a:gd name="T55" fmla="*/ 0 h 374"/>
                <a:gd name="T56" fmla="*/ 3 w 414"/>
                <a:gd name="T57" fmla="*/ 0 h 374"/>
                <a:gd name="T58" fmla="*/ 3 w 414"/>
                <a:gd name="T59" fmla="*/ 0 h 374"/>
                <a:gd name="T60" fmla="*/ 2 w 414"/>
                <a:gd name="T61" fmla="*/ 1 h 374"/>
                <a:gd name="T62" fmla="*/ 2 w 414"/>
                <a:gd name="T63" fmla="*/ 1 h 374"/>
                <a:gd name="T64" fmla="*/ 2 w 414"/>
                <a:gd name="T65" fmla="*/ 1 h 374"/>
                <a:gd name="T66" fmla="*/ 2 w 414"/>
                <a:gd name="T67" fmla="*/ 1 h 3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4"/>
                <a:gd name="T103" fmla="*/ 0 h 374"/>
                <a:gd name="T104" fmla="*/ 414 w 414"/>
                <a:gd name="T105" fmla="*/ 374 h 3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4" h="374">
                  <a:moveTo>
                    <a:pt x="210" y="107"/>
                  </a:moveTo>
                  <a:lnTo>
                    <a:pt x="180" y="119"/>
                  </a:lnTo>
                  <a:lnTo>
                    <a:pt x="152" y="128"/>
                  </a:lnTo>
                  <a:lnTo>
                    <a:pt x="126" y="138"/>
                  </a:lnTo>
                  <a:lnTo>
                    <a:pt x="100" y="146"/>
                  </a:lnTo>
                  <a:lnTo>
                    <a:pt x="75" y="155"/>
                  </a:lnTo>
                  <a:lnTo>
                    <a:pt x="51" y="162"/>
                  </a:lnTo>
                  <a:lnTo>
                    <a:pt x="26" y="171"/>
                  </a:lnTo>
                  <a:lnTo>
                    <a:pt x="0" y="180"/>
                  </a:lnTo>
                  <a:lnTo>
                    <a:pt x="166" y="374"/>
                  </a:lnTo>
                  <a:lnTo>
                    <a:pt x="172" y="362"/>
                  </a:lnTo>
                  <a:lnTo>
                    <a:pt x="180" y="345"/>
                  </a:lnTo>
                  <a:lnTo>
                    <a:pt x="193" y="322"/>
                  </a:lnTo>
                  <a:lnTo>
                    <a:pt x="207" y="297"/>
                  </a:lnTo>
                  <a:lnTo>
                    <a:pt x="222" y="270"/>
                  </a:lnTo>
                  <a:lnTo>
                    <a:pt x="239" y="241"/>
                  </a:lnTo>
                  <a:lnTo>
                    <a:pt x="256" y="212"/>
                  </a:lnTo>
                  <a:lnTo>
                    <a:pt x="273" y="184"/>
                  </a:lnTo>
                  <a:lnTo>
                    <a:pt x="293" y="155"/>
                  </a:lnTo>
                  <a:lnTo>
                    <a:pt x="312" y="128"/>
                  </a:lnTo>
                  <a:lnTo>
                    <a:pt x="331" y="101"/>
                  </a:lnTo>
                  <a:lnTo>
                    <a:pt x="349" y="77"/>
                  </a:lnTo>
                  <a:lnTo>
                    <a:pt x="367" y="54"/>
                  </a:lnTo>
                  <a:lnTo>
                    <a:pt x="383" y="34"/>
                  </a:lnTo>
                  <a:lnTo>
                    <a:pt x="399" y="16"/>
                  </a:lnTo>
                  <a:lnTo>
                    <a:pt x="414" y="0"/>
                  </a:lnTo>
                  <a:lnTo>
                    <a:pt x="397" y="10"/>
                  </a:lnTo>
                  <a:lnTo>
                    <a:pt x="375" y="23"/>
                  </a:lnTo>
                  <a:lnTo>
                    <a:pt x="352" y="36"/>
                  </a:lnTo>
                  <a:lnTo>
                    <a:pt x="327" y="49"/>
                  </a:lnTo>
                  <a:lnTo>
                    <a:pt x="299" y="63"/>
                  </a:lnTo>
                  <a:lnTo>
                    <a:pt x="270" y="77"/>
                  </a:lnTo>
                  <a:lnTo>
                    <a:pt x="240" y="92"/>
                  </a:lnTo>
                  <a:lnTo>
                    <a:pt x="210" y="107"/>
                  </a:lnTo>
                  <a:close/>
                </a:path>
              </a:pathLst>
            </a:custGeom>
            <a:solidFill>
              <a:srgbClr val="CC0000"/>
            </a:solidFill>
            <a:ln w="9525">
              <a:noFill/>
              <a:round/>
              <a:headEnd/>
              <a:tailEnd/>
            </a:ln>
          </p:spPr>
          <p:txBody>
            <a:bodyPr/>
            <a:lstStyle/>
            <a:p>
              <a:endParaRPr lang="en-US">
                <a:latin typeface="Georgia" pitchFamily="18" charset="0"/>
              </a:endParaRPr>
            </a:p>
          </p:txBody>
        </p:sp>
      </p:grpSp>
      <p:grpSp>
        <p:nvGrpSpPr>
          <p:cNvPr id="22" name="Group 8"/>
          <p:cNvGrpSpPr>
            <a:grpSpLocks/>
          </p:cNvGrpSpPr>
          <p:nvPr/>
        </p:nvGrpSpPr>
        <p:grpSpPr bwMode="auto">
          <a:xfrm>
            <a:off x="5791200" y="1447800"/>
            <a:ext cx="1454150" cy="1963738"/>
            <a:chOff x="2380" y="1423"/>
            <a:chExt cx="867" cy="1171"/>
          </a:xfrm>
        </p:grpSpPr>
        <p:sp>
          <p:nvSpPr>
            <p:cNvPr id="21513" name="Freeform 9"/>
            <p:cNvSpPr>
              <a:spLocks/>
            </p:cNvSpPr>
            <p:nvPr/>
          </p:nvSpPr>
          <p:spPr bwMode="auto">
            <a:xfrm>
              <a:off x="2417" y="1423"/>
              <a:ext cx="684" cy="209"/>
            </a:xfrm>
            <a:custGeom>
              <a:avLst/>
              <a:gdLst>
                <a:gd name="T0" fmla="*/ 1 w 3416"/>
                <a:gd name="T1" fmla="*/ 7 h 1044"/>
                <a:gd name="T2" fmla="*/ 3 w 3416"/>
                <a:gd name="T3" fmla="*/ 5 h 1044"/>
                <a:gd name="T4" fmla="*/ 5 w 3416"/>
                <a:gd name="T5" fmla="*/ 4 h 1044"/>
                <a:gd name="T6" fmla="*/ 8 w 3416"/>
                <a:gd name="T7" fmla="*/ 3 h 1044"/>
                <a:gd name="T8" fmla="*/ 10 w 3416"/>
                <a:gd name="T9" fmla="*/ 2 h 1044"/>
                <a:gd name="T10" fmla="*/ 12 w 3416"/>
                <a:gd name="T11" fmla="*/ 1 h 1044"/>
                <a:gd name="T12" fmla="*/ 14 w 3416"/>
                <a:gd name="T13" fmla="*/ 1 h 1044"/>
                <a:gd name="T14" fmla="*/ 16 w 3416"/>
                <a:gd name="T15" fmla="*/ 1 h 1044"/>
                <a:gd name="T16" fmla="*/ 19 w 3416"/>
                <a:gd name="T17" fmla="*/ 1 h 1044"/>
                <a:gd name="T18" fmla="*/ 20 w 3416"/>
                <a:gd name="T19" fmla="*/ 1 h 1044"/>
                <a:gd name="T20" fmla="*/ 22 w 3416"/>
                <a:gd name="T21" fmla="*/ 1 h 1044"/>
                <a:gd name="T22" fmla="*/ 24 w 3416"/>
                <a:gd name="T23" fmla="*/ 1 h 1044"/>
                <a:gd name="T24" fmla="*/ 25 w 3416"/>
                <a:gd name="T25" fmla="*/ 1 h 1044"/>
                <a:gd name="T26" fmla="*/ 26 w 3416"/>
                <a:gd name="T27" fmla="*/ 2 h 1044"/>
                <a:gd name="T28" fmla="*/ 27 w 3416"/>
                <a:gd name="T29" fmla="*/ 2 h 1044"/>
                <a:gd name="T30" fmla="*/ 27 w 3416"/>
                <a:gd name="T31" fmla="*/ 2 h 1044"/>
                <a:gd name="T32" fmla="*/ 27 w 3416"/>
                <a:gd name="T33" fmla="*/ 1 h 1044"/>
                <a:gd name="T34" fmla="*/ 27 w 3416"/>
                <a:gd name="T35" fmla="*/ 1 h 1044"/>
                <a:gd name="T36" fmla="*/ 27 w 3416"/>
                <a:gd name="T37" fmla="*/ 1 h 1044"/>
                <a:gd name="T38" fmla="*/ 26 w 3416"/>
                <a:gd name="T39" fmla="*/ 1 h 1044"/>
                <a:gd name="T40" fmla="*/ 25 w 3416"/>
                <a:gd name="T41" fmla="*/ 1 h 1044"/>
                <a:gd name="T42" fmla="*/ 23 w 3416"/>
                <a:gd name="T43" fmla="*/ 0 h 1044"/>
                <a:gd name="T44" fmla="*/ 21 w 3416"/>
                <a:gd name="T45" fmla="*/ 0 h 1044"/>
                <a:gd name="T46" fmla="*/ 20 w 3416"/>
                <a:gd name="T47" fmla="*/ 0 h 1044"/>
                <a:gd name="T48" fmla="*/ 18 w 3416"/>
                <a:gd name="T49" fmla="*/ 0 h 1044"/>
                <a:gd name="T50" fmla="*/ 15 w 3416"/>
                <a:gd name="T51" fmla="*/ 0 h 1044"/>
                <a:gd name="T52" fmla="*/ 13 w 3416"/>
                <a:gd name="T53" fmla="*/ 0 h 1044"/>
                <a:gd name="T54" fmla="*/ 11 w 3416"/>
                <a:gd name="T55" fmla="*/ 1 h 1044"/>
                <a:gd name="T56" fmla="*/ 9 w 3416"/>
                <a:gd name="T57" fmla="*/ 2 h 1044"/>
                <a:gd name="T58" fmla="*/ 6 w 3416"/>
                <a:gd name="T59" fmla="*/ 3 h 1044"/>
                <a:gd name="T60" fmla="*/ 4 w 3416"/>
                <a:gd name="T61" fmla="*/ 4 h 1044"/>
                <a:gd name="T62" fmla="*/ 2 w 3416"/>
                <a:gd name="T63" fmla="*/ 6 h 1044"/>
                <a:gd name="T64" fmla="*/ 0 w 3416"/>
                <a:gd name="T65" fmla="*/ 8 h 10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16"/>
                <a:gd name="T100" fmla="*/ 0 h 1044"/>
                <a:gd name="T101" fmla="*/ 3416 w 3416"/>
                <a:gd name="T102" fmla="*/ 1044 h 10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16" h="1044">
                  <a:moveTo>
                    <a:pt x="52" y="1044"/>
                  </a:moveTo>
                  <a:lnTo>
                    <a:pt x="170" y="907"/>
                  </a:lnTo>
                  <a:lnTo>
                    <a:pt x="293" y="783"/>
                  </a:lnTo>
                  <a:lnTo>
                    <a:pt x="420" y="670"/>
                  </a:lnTo>
                  <a:lnTo>
                    <a:pt x="550" y="570"/>
                  </a:lnTo>
                  <a:lnTo>
                    <a:pt x="683" y="480"/>
                  </a:lnTo>
                  <a:lnTo>
                    <a:pt x="818" y="400"/>
                  </a:lnTo>
                  <a:lnTo>
                    <a:pt x="955" y="331"/>
                  </a:lnTo>
                  <a:lnTo>
                    <a:pt x="1093" y="272"/>
                  </a:lnTo>
                  <a:lnTo>
                    <a:pt x="1234" y="220"/>
                  </a:lnTo>
                  <a:lnTo>
                    <a:pt x="1373" y="177"/>
                  </a:lnTo>
                  <a:lnTo>
                    <a:pt x="1512" y="143"/>
                  </a:lnTo>
                  <a:lnTo>
                    <a:pt x="1650" y="115"/>
                  </a:lnTo>
                  <a:lnTo>
                    <a:pt x="1787" y="95"/>
                  </a:lnTo>
                  <a:lnTo>
                    <a:pt x="1922" y="80"/>
                  </a:lnTo>
                  <a:lnTo>
                    <a:pt x="2055" y="71"/>
                  </a:lnTo>
                  <a:lnTo>
                    <a:pt x="2185" y="67"/>
                  </a:lnTo>
                  <a:lnTo>
                    <a:pt x="2311" y="68"/>
                  </a:lnTo>
                  <a:lnTo>
                    <a:pt x="2433" y="72"/>
                  </a:lnTo>
                  <a:lnTo>
                    <a:pt x="2550" y="81"/>
                  </a:lnTo>
                  <a:lnTo>
                    <a:pt x="2662" y="92"/>
                  </a:lnTo>
                  <a:lnTo>
                    <a:pt x="2768" y="105"/>
                  </a:lnTo>
                  <a:lnTo>
                    <a:pt x="2868" y="120"/>
                  </a:lnTo>
                  <a:lnTo>
                    <a:pt x="2961" y="136"/>
                  </a:lnTo>
                  <a:lnTo>
                    <a:pt x="3047" y="152"/>
                  </a:lnTo>
                  <a:lnTo>
                    <a:pt x="3124" y="169"/>
                  </a:lnTo>
                  <a:lnTo>
                    <a:pt x="3192" y="186"/>
                  </a:lnTo>
                  <a:lnTo>
                    <a:pt x="3252" y="201"/>
                  </a:lnTo>
                  <a:lnTo>
                    <a:pt x="3303" y="215"/>
                  </a:lnTo>
                  <a:lnTo>
                    <a:pt x="3342" y="227"/>
                  </a:lnTo>
                  <a:lnTo>
                    <a:pt x="3371" y="235"/>
                  </a:lnTo>
                  <a:lnTo>
                    <a:pt x="3388" y="241"/>
                  </a:lnTo>
                  <a:lnTo>
                    <a:pt x="3395" y="243"/>
                  </a:lnTo>
                  <a:lnTo>
                    <a:pt x="3416" y="180"/>
                  </a:lnTo>
                  <a:lnTo>
                    <a:pt x="3410" y="177"/>
                  </a:lnTo>
                  <a:lnTo>
                    <a:pt x="3392" y="171"/>
                  </a:lnTo>
                  <a:lnTo>
                    <a:pt x="3362" y="161"/>
                  </a:lnTo>
                  <a:lnTo>
                    <a:pt x="3321" y="150"/>
                  </a:lnTo>
                  <a:lnTo>
                    <a:pt x="3270" y="136"/>
                  </a:lnTo>
                  <a:lnTo>
                    <a:pt x="3209" y="120"/>
                  </a:lnTo>
                  <a:lnTo>
                    <a:pt x="3139" y="104"/>
                  </a:lnTo>
                  <a:lnTo>
                    <a:pt x="3060" y="86"/>
                  </a:lnTo>
                  <a:lnTo>
                    <a:pt x="2973" y="69"/>
                  </a:lnTo>
                  <a:lnTo>
                    <a:pt x="2879" y="53"/>
                  </a:lnTo>
                  <a:lnTo>
                    <a:pt x="2777" y="38"/>
                  </a:lnTo>
                  <a:lnTo>
                    <a:pt x="2670" y="24"/>
                  </a:lnTo>
                  <a:lnTo>
                    <a:pt x="2555" y="14"/>
                  </a:lnTo>
                  <a:lnTo>
                    <a:pt x="2436" y="5"/>
                  </a:lnTo>
                  <a:lnTo>
                    <a:pt x="2312" y="1"/>
                  </a:lnTo>
                  <a:lnTo>
                    <a:pt x="2185" y="0"/>
                  </a:lnTo>
                  <a:lnTo>
                    <a:pt x="2052" y="4"/>
                  </a:lnTo>
                  <a:lnTo>
                    <a:pt x="1917" y="14"/>
                  </a:lnTo>
                  <a:lnTo>
                    <a:pt x="1779" y="29"/>
                  </a:lnTo>
                  <a:lnTo>
                    <a:pt x="1638" y="49"/>
                  </a:lnTo>
                  <a:lnTo>
                    <a:pt x="1497" y="78"/>
                  </a:lnTo>
                  <a:lnTo>
                    <a:pt x="1355" y="113"/>
                  </a:lnTo>
                  <a:lnTo>
                    <a:pt x="1212" y="156"/>
                  </a:lnTo>
                  <a:lnTo>
                    <a:pt x="1069" y="209"/>
                  </a:lnTo>
                  <a:lnTo>
                    <a:pt x="927" y="270"/>
                  </a:lnTo>
                  <a:lnTo>
                    <a:pt x="786" y="341"/>
                  </a:lnTo>
                  <a:lnTo>
                    <a:pt x="647" y="423"/>
                  </a:lnTo>
                  <a:lnTo>
                    <a:pt x="511" y="515"/>
                  </a:lnTo>
                  <a:lnTo>
                    <a:pt x="377" y="618"/>
                  </a:lnTo>
                  <a:lnTo>
                    <a:pt x="247" y="734"/>
                  </a:lnTo>
                  <a:lnTo>
                    <a:pt x="121" y="861"/>
                  </a:lnTo>
                  <a:lnTo>
                    <a:pt x="0" y="1002"/>
                  </a:lnTo>
                  <a:lnTo>
                    <a:pt x="52" y="1044"/>
                  </a:lnTo>
                  <a:close/>
                </a:path>
              </a:pathLst>
            </a:custGeom>
            <a:solidFill>
              <a:srgbClr val="CC0000"/>
            </a:solidFill>
            <a:ln w="9525">
              <a:noFill/>
              <a:round/>
              <a:headEnd/>
              <a:tailEnd/>
            </a:ln>
          </p:spPr>
          <p:txBody>
            <a:bodyPr/>
            <a:lstStyle/>
            <a:p>
              <a:endParaRPr lang="en-US">
                <a:latin typeface="Georgia" pitchFamily="18" charset="0"/>
              </a:endParaRPr>
            </a:p>
          </p:txBody>
        </p:sp>
        <p:sp>
          <p:nvSpPr>
            <p:cNvPr id="21514" name="Freeform 10"/>
            <p:cNvSpPr>
              <a:spLocks/>
            </p:cNvSpPr>
            <p:nvPr/>
          </p:nvSpPr>
          <p:spPr bwMode="auto">
            <a:xfrm>
              <a:off x="2380" y="1597"/>
              <a:ext cx="74" cy="84"/>
            </a:xfrm>
            <a:custGeom>
              <a:avLst/>
              <a:gdLst>
                <a:gd name="T0" fmla="*/ 1 w 370"/>
                <a:gd name="T1" fmla="*/ 2 h 418"/>
                <a:gd name="T2" fmla="*/ 2 w 370"/>
                <a:gd name="T3" fmla="*/ 2 h 418"/>
                <a:gd name="T4" fmla="*/ 2 w 370"/>
                <a:gd name="T5" fmla="*/ 2 h 418"/>
                <a:gd name="T6" fmla="*/ 2 w 370"/>
                <a:gd name="T7" fmla="*/ 2 h 418"/>
                <a:gd name="T8" fmla="*/ 2 w 370"/>
                <a:gd name="T9" fmla="*/ 2 h 418"/>
                <a:gd name="T10" fmla="*/ 2 w 370"/>
                <a:gd name="T11" fmla="*/ 2 h 418"/>
                <a:gd name="T12" fmla="*/ 3 w 370"/>
                <a:gd name="T13" fmla="*/ 2 h 418"/>
                <a:gd name="T14" fmla="*/ 3 w 370"/>
                <a:gd name="T15" fmla="*/ 1 h 418"/>
                <a:gd name="T16" fmla="*/ 3 w 370"/>
                <a:gd name="T17" fmla="*/ 1 h 418"/>
                <a:gd name="T18" fmla="*/ 1 w 370"/>
                <a:gd name="T19" fmla="*/ 0 h 418"/>
                <a:gd name="T20" fmla="*/ 1 w 370"/>
                <a:gd name="T21" fmla="*/ 0 h 418"/>
                <a:gd name="T22" fmla="*/ 1 w 370"/>
                <a:gd name="T23" fmla="*/ 0 h 418"/>
                <a:gd name="T24" fmla="*/ 1 w 370"/>
                <a:gd name="T25" fmla="*/ 0 h 418"/>
                <a:gd name="T26" fmla="*/ 1 w 370"/>
                <a:gd name="T27" fmla="*/ 1 h 418"/>
                <a:gd name="T28" fmla="*/ 1 w 370"/>
                <a:gd name="T29" fmla="*/ 1 h 418"/>
                <a:gd name="T30" fmla="*/ 1 w 370"/>
                <a:gd name="T31" fmla="*/ 1 h 418"/>
                <a:gd name="T32" fmla="*/ 1 w 370"/>
                <a:gd name="T33" fmla="*/ 1 h 418"/>
                <a:gd name="T34" fmla="*/ 1 w 370"/>
                <a:gd name="T35" fmla="*/ 2 h 418"/>
                <a:gd name="T36" fmla="*/ 1 w 370"/>
                <a:gd name="T37" fmla="*/ 2 h 418"/>
                <a:gd name="T38" fmla="*/ 1 w 370"/>
                <a:gd name="T39" fmla="*/ 2 h 418"/>
                <a:gd name="T40" fmla="*/ 0 w 370"/>
                <a:gd name="T41" fmla="*/ 2 h 418"/>
                <a:gd name="T42" fmla="*/ 0 w 370"/>
                <a:gd name="T43" fmla="*/ 3 h 418"/>
                <a:gd name="T44" fmla="*/ 0 w 370"/>
                <a:gd name="T45" fmla="*/ 3 h 418"/>
                <a:gd name="T46" fmla="*/ 0 w 370"/>
                <a:gd name="T47" fmla="*/ 3 h 418"/>
                <a:gd name="T48" fmla="*/ 0 w 370"/>
                <a:gd name="T49" fmla="*/ 3 h 418"/>
                <a:gd name="T50" fmla="*/ 0 w 370"/>
                <a:gd name="T51" fmla="*/ 3 h 418"/>
                <a:gd name="T52" fmla="*/ 0 w 370"/>
                <a:gd name="T53" fmla="*/ 3 h 418"/>
                <a:gd name="T54" fmla="*/ 0 w 370"/>
                <a:gd name="T55" fmla="*/ 3 h 418"/>
                <a:gd name="T56" fmla="*/ 0 w 370"/>
                <a:gd name="T57" fmla="*/ 3 h 418"/>
                <a:gd name="T58" fmla="*/ 1 w 370"/>
                <a:gd name="T59" fmla="*/ 3 h 418"/>
                <a:gd name="T60" fmla="*/ 1 w 370"/>
                <a:gd name="T61" fmla="*/ 3 h 418"/>
                <a:gd name="T62" fmla="*/ 1 w 370"/>
                <a:gd name="T63" fmla="*/ 3 h 418"/>
                <a:gd name="T64" fmla="*/ 1 w 370"/>
                <a:gd name="T65" fmla="*/ 2 h 418"/>
                <a:gd name="T66" fmla="*/ 1 w 370"/>
                <a:gd name="T67" fmla="*/ 2 h 4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0"/>
                <a:gd name="T103" fmla="*/ 0 h 418"/>
                <a:gd name="T104" fmla="*/ 370 w 370"/>
                <a:gd name="T105" fmla="*/ 418 h 4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0" h="418">
                  <a:moveTo>
                    <a:pt x="180" y="277"/>
                  </a:moveTo>
                  <a:lnTo>
                    <a:pt x="207" y="258"/>
                  </a:lnTo>
                  <a:lnTo>
                    <a:pt x="232" y="242"/>
                  </a:lnTo>
                  <a:lnTo>
                    <a:pt x="255" y="227"/>
                  </a:lnTo>
                  <a:lnTo>
                    <a:pt x="279" y="213"/>
                  </a:lnTo>
                  <a:lnTo>
                    <a:pt x="301" y="200"/>
                  </a:lnTo>
                  <a:lnTo>
                    <a:pt x="324" y="187"/>
                  </a:lnTo>
                  <a:lnTo>
                    <a:pt x="346" y="174"/>
                  </a:lnTo>
                  <a:lnTo>
                    <a:pt x="370" y="161"/>
                  </a:lnTo>
                  <a:lnTo>
                    <a:pt x="171" y="0"/>
                  </a:lnTo>
                  <a:lnTo>
                    <a:pt x="167" y="14"/>
                  </a:lnTo>
                  <a:lnTo>
                    <a:pt x="162" y="33"/>
                  </a:lnTo>
                  <a:lnTo>
                    <a:pt x="155" y="57"/>
                  </a:lnTo>
                  <a:lnTo>
                    <a:pt x="145" y="84"/>
                  </a:lnTo>
                  <a:lnTo>
                    <a:pt x="135" y="114"/>
                  </a:lnTo>
                  <a:lnTo>
                    <a:pt x="125" y="146"/>
                  </a:lnTo>
                  <a:lnTo>
                    <a:pt x="113" y="178"/>
                  </a:lnTo>
                  <a:lnTo>
                    <a:pt x="102" y="209"/>
                  </a:lnTo>
                  <a:lnTo>
                    <a:pt x="88" y="241"/>
                  </a:lnTo>
                  <a:lnTo>
                    <a:pt x="74" y="272"/>
                  </a:lnTo>
                  <a:lnTo>
                    <a:pt x="60" y="301"/>
                  </a:lnTo>
                  <a:lnTo>
                    <a:pt x="47" y="328"/>
                  </a:lnTo>
                  <a:lnTo>
                    <a:pt x="35" y="353"/>
                  </a:lnTo>
                  <a:lnTo>
                    <a:pt x="23" y="377"/>
                  </a:lnTo>
                  <a:lnTo>
                    <a:pt x="11" y="398"/>
                  </a:lnTo>
                  <a:lnTo>
                    <a:pt x="0" y="418"/>
                  </a:lnTo>
                  <a:lnTo>
                    <a:pt x="15" y="403"/>
                  </a:lnTo>
                  <a:lnTo>
                    <a:pt x="34" y="387"/>
                  </a:lnTo>
                  <a:lnTo>
                    <a:pt x="54" y="369"/>
                  </a:lnTo>
                  <a:lnTo>
                    <a:pt x="75" y="351"/>
                  </a:lnTo>
                  <a:lnTo>
                    <a:pt x="99" y="333"/>
                  </a:lnTo>
                  <a:lnTo>
                    <a:pt x="125" y="314"/>
                  </a:lnTo>
                  <a:lnTo>
                    <a:pt x="151" y="296"/>
                  </a:lnTo>
                  <a:lnTo>
                    <a:pt x="180" y="277"/>
                  </a:lnTo>
                  <a:close/>
                </a:path>
              </a:pathLst>
            </a:custGeom>
            <a:solidFill>
              <a:srgbClr val="CC0000"/>
            </a:solidFill>
            <a:ln w="9525">
              <a:noFill/>
              <a:round/>
              <a:headEnd/>
              <a:tailEnd/>
            </a:ln>
          </p:spPr>
          <p:txBody>
            <a:bodyPr/>
            <a:lstStyle/>
            <a:p>
              <a:endParaRPr lang="en-US">
                <a:latin typeface="Georgia" pitchFamily="18" charset="0"/>
              </a:endParaRPr>
            </a:p>
          </p:txBody>
        </p:sp>
        <p:sp>
          <p:nvSpPr>
            <p:cNvPr id="21515" name="Freeform 11"/>
            <p:cNvSpPr>
              <a:spLocks/>
            </p:cNvSpPr>
            <p:nvPr/>
          </p:nvSpPr>
          <p:spPr bwMode="auto">
            <a:xfrm>
              <a:off x="2550" y="1722"/>
              <a:ext cx="697" cy="872"/>
            </a:xfrm>
            <a:custGeom>
              <a:avLst/>
              <a:gdLst>
                <a:gd name="T0" fmla="*/ 3 w 3486"/>
                <a:gd name="T1" fmla="*/ 1 h 4359"/>
                <a:gd name="T2" fmla="*/ 7 w 3486"/>
                <a:gd name="T3" fmla="*/ 2 h 4359"/>
                <a:gd name="T4" fmla="*/ 11 w 3486"/>
                <a:gd name="T5" fmla="*/ 4 h 4359"/>
                <a:gd name="T6" fmla="*/ 15 w 3486"/>
                <a:gd name="T7" fmla="*/ 6 h 4359"/>
                <a:gd name="T8" fmla="*/ 18 w 3486"/>
                <a:gd name="T9" fmla="*/ 9 h 4359"/>
                <a:gd name="T10" fmla="*/ 20 w 3486"/>
                <a:gd name="T11" fmla="*/ 11 h 4359"/>
                <a:gd name="T12" fmla="*/ 22 w 3486"/>
                <a:gd name="T13" fmla="*/ 14 h 4359"/>
                <a:gd name="T14" fmla="*/ 24 w 3486"/>
                <a:gd name="T15" fmla="*/ 17 h 4359"/>
                <a:gd name="T16" fmla="*/ 25 w 3486"/>
                <a:gd name="T17" fmla="*/ 21 h 4359"/>
                <a:gd name="T18" fmla="*/ 26 w 3486"/>
                <a:gd name="T19" fmla="*/ 23 h 4359"/>
                <a:gd name="T20" fmla="*/ 26 w 3486"/>
                <a:gd name="T21" fmla="*/ 26 h 4359"/>
                <a:gd name="T22" fmla="*/ 27 w 3486"/>
                <a:gd name="T23" fmla="*/ 29 h 4359"/>
                <a:gd name="T24" fmla="*/ 27 w 3486"/>
                <a:gd name="T25" fmla="*/ 31 h 4359"/>
                <a:gd name="T26" fmla="*/ 27 w 3486"/>
                <a:gd name="T27" fmla="*/ 33 h 4359"/>
                <a:gd name="T28" fmla="*/ 27 w 3486"/>
                <a:gd name="T29" fmla="*/ 34 h 4359"/>
                <a:gd name="T30" fmla="*/ 27 w 3486"/>
                <a:gd name="T31" fmla="*/ 35 h 4359"/>
                <a:gd name="T32" fmla="*/ 28 w 3486"/>
                <a:gd name="T33" fmla="*/ 35 h 4359"/>
                <a:gd name="T34" fmla="*/ 28 w 3486"/>
                <a:gd name="T35" fmla="*/ 35 h 4359"/>
                <a:gd name="T36" fmla="*/ 28 w 3486"/>
                <a:gd name="T37" fmla="*/ 34 h 4359"/>
                <a:gd name="T38" fmla="*/ 28 w 3486"/>
                <a:gd name="T39" fmla="*/ 32 h 4359"/>
                <a:gd name="T40" fmla="*/ 28 w 3486"/>
                <a:gd name="T41" fmla="*/ 30 h 4359"/>
                <a:gd name="T42" fmla="*/ 27 w 3486"/>
                <a:gd name="T43" fmla="*/ 28 h 4359"/>
                <a:gd name="T44" fmla="*/ 27 w 3486"/>
                <a:gd name="T45" fmla="*/ 25 h 4359"/>
                <a:gd name="T46" fmla="*/ 26 w 3486"/>
                <a:gd name="T47" fmla="*/ 22 h 4359"/>
                <a:gd name="T48" fmla="*/ 25 w 3486"/>
                <a:gd name="T49" fmla="*/ 19 h 4359"/>
                <a:gd name="T50" fmla="*/ 23 w 3486"/>
                <a:gd name="T51" fmla="*/ 16 h 4359"/>
                <a:gd name="T52" fmla="*/ 21 w 3486"/>
                <a:gd name="T53" fmla="*/ 13 h 4359"/>
                <a:gd name="T54" fmla="*/ 19 w 3486"/>
                <a:gd name="T55" fmla="*/ 10 h 4359"/>
                <a:gd name="T56" fmla="*/ 16 w 3486"/>
                <a:gd name="T57" fmla="*/ 7 h 4359"/>
                <a:gd name="T58" fmla="*/ 13 w 3486"/>
                <a:gd name="T59" fmla="*/ 5 h 4359"/>
                <a:gd name="T60" fmla="*/ 9 w 3486"/>
                <a:gd name="T61" fmla="*/ 3 h 4359"/>
                <a:gd name="T62" fmla="*/ 5 w 3486"/>
                <a:gd name="T63" fmla="*/ 1 h 4359"/>
                <a:gd name="T64" fmla="*/ 0 w 3486"/>
                <a:gd name="T65" fmla="*/ 0 h 43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86"/>
                <a:gd name="T100" fmla="*/ 0 h 4359"/>
                <a:gd name="T101" fmla="*/ 3486 w 3486"/>
                <a:gd name="T102" fmla="*/ 4359 h 43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86" h="4359">
                  <a:moveTo>
                    <a:pt x="0" y="67"/>
                  </a:moveTo>
                  <a:lnTo>
                    <a:pt x="319" y="117"/>
                  </a:lnTo>
                  <a:lnTo>
                    <a:pt x="618" y="187"/>
                  </a:lnTo>
                  <a:lnTo>
                    <a:pt x="897" y="274"/>
                  </a:lnTo>
                  <a:lnTo>
                    <a:pt x="1156" y="375"/>
                  </a:lnTo>
                  <a:lnTo>
                    <a:pt x="1397" y="493"/>
                  </a:lnTo>
                  <a:lnTo>
                    <a:pt x="1620" y="624"/>
                  </a:lnTo>
                  <a:lnTo>
                    <a:pt x="1827" y="766"/>
                  </a:lnTo>
                  <a:lnTo>
                    <a:pt x="2017" y="920"/>
                  </a:lnTo>
                  <a:lnTo>
                    <a:pt x="2190" y="1081"/>
                  </a:lnTo>
                  <a:lnTo>
                    <a:pt x="2350" y="1253"/>
                  </a:lnTo>
                  <a:lnTo>
                    <a:pt x="2494" y="1430"/>
                  </a:lnTo>
                  <a:lnTo>
                    <a:pt x="2625" y="1613"/>
                  </a:lnTo>
                  <a:lnTo>
                    <a:pt x="2743" y="1800"/>
                  </a:lnTo>
                  <a:lnTo>
                    <a:pt x="2849" y="1990"/>
                  </a:lnTo>
                  <a:lnTo>
                    <a:pt x="2943" y="2181"/>
                  </a:lnTo>
                  <a:lnTo>
                    <a:pt x="3026" y="2372"/>
                  </a:lnTo>
                  <a:lnTo>
                    <a:pt x="3099" y="2563"/>
                  </a:lnTo>
                  <a:lnTo>
                    <a:pt x="3162" y="2751"/>
                  </a:lnTo>
                  <a:lnTo>
                    <a:pt x="3217" y="2935"/>
                  </a:lnTo>
                  <a:lnTo>
                    <a:pt x="3263" y="3113"/>
                  </a:lnTo>
                  <a:lnTo>
                    <a:pt x="3302" y="3285"/>
                  </a:lnTo>
                  <a:lnTo>
                    <a:pt x="3333" y="3449"/>
                  </a:lnTo>
                  <a:lnTo>
                    <a:pt x="3358" y="3603"/>
                  </a:lnTo>
                  <a:lnTo>
                    <a:pt x="3378" y="3748"/>
                  </a:lnTo>
                  <a:lnTo>
                    <a:pt x="3393" y="3880"/>
                  </a:lnTo>
                  <a:lnTo>
                    <a:pt x="3403" y="3999"/>
                  </a:lnTo>
                  <a:lnTo>
                    <a:pt x="3411" y="4103"/>
                  </a:lnTo>
                  <a:lnTo>
                    <a:pt x="3415" y="4192"/>
                  </a:lnTo>
                  <a:lnTo>
                    <a:pt x="3417" y="4262"/>
                  </a:lnTo>
                  <a:lnTo>
                    <a:pt x="3418" y="4315"/>
                  </a:lnTo>
                  <a:lnTo>
                    <a:pt x="3418" y="4347"/>
                  </a:lnTo>
                  <a:lnTo>
                    <a:pt x="3418" y="4357"/>
                  </a:lnTo>
                  <a:lnTo>
                    <a:pt x="3485" y="4359"/>
                  </a:lnTo>
                  <a:lnTo>
                    <a:pt x="3486" y="4347"/>
                  </a:lnTo>
                  <a:lnTo>
                    <a:pt x="3486" y="4314"/>
                  </a:lnTo>
                  <a:lnTo>
                    <a:pt x="3485" y="4260"/>
                  </a:lnTo>
                  <a:lnTo>
                    <a:pt x="3483" y="4188"/>
                  </a:lnTo>
                  <a:lnTo>
                    <a:pt x="3478" y="4100"/>
                  </a:lnTo>
                  <a:lnTo>
                    <a:pt x="3471" y="3993"/>
                  </a:lnTo>
                  <a:lnTo>
                    <a:pt x="3460" y="3873"/>
                  </a:lnTo>
                  <a:lnTo>
                    <a:pt x="3445" y="3740"/>
                  </a:lnTo>
                  <a:lnTo>
                    <a:pt x="3425" y="3594"/>
                  </a:lnTo>
                  <a:lnTo>
                    <a:pt x="3399" y="3437"/>
                  </a:lnTo>
                  <a:lnTo>
                    <a:pt x="3367" y="3271"/>
                  </a:lnTo>
                  <a:lnTo>
                    <a:pt x="3328" y="3097"/>
                  </a:lnTo>
                  <a:lnTo>
                    <a:pt x="3281" y="2917"/>
                  </a:lnTo>
                  <a:lnTo>
                    <a:pt x="3227" y="2730"/>
                  </a:lnTo>
                  <a:lnTo>
                    <a:pt x="3162" y="2541"/>
                  </a:lnTo>
                  <a:lnTo>
                    <a:pt x="3089" y="2347"/>
                  </a:lnTo>
                  <a:lnTo>
                    <a:pt x="3004" y="2153"/>
                  </a:lnTo>
                  <a:lnTo>
                    <a:pt x="2909" y="1959"/>
                  </a:lnTo>
                  <a:lnTo>
                    <a:pt x="2800" y="1766"/>
                  </a:lnTo>
                  <a:lnTo>
                    <a:pt x="2681" y="1575"/>
                  </a:lnTo>
                  <a:lnTo>
                    <a:pt x="2547" y="1389"/>
                  </a:lnTo>
                  <a:lnTo>
                    <a:pt x="2400" y="1208"/>
                  </a:lnTo>
                  <a:lnTo>
                    <a:pt x="2238" y="1034"/>
                  </a:lnTo>
                  <a:lnTo>
                    <a:pt x="2060" y="868"/>
                  </a:lnTo>
                  <a:lnTo>
                    <a:pt x="1867" y="712"/>
                  </a:lnTo>
                  <a:lnTo>
                    <a:pt x="1657" y="567"/>
                  </a:lnTo>
                  <a:lnTo>
                    <a:pt x="1429" y="433"/>
                  </a:lnTo>
                  <a:lnTo>
                    <a:pt x="1183" y="314"/>
                  </a:lnTo>
                  <a:lnTo>
                    <a:pt x="919" y="209"/>
                  </a:lnTo>
                  <a:lnTo>
                    <a:pt x="636" y="121"/>
                  </a:lnTo>
                  <a:lnTo>
                    <a:pt x="332" y="52"/>
                  </a:lnTo>
                  <a:lnTo>
                    <a:pt x="8" y="0"/>
                  </a:lnTo>
                  <a:lnTo>
                    <a:pt x="0" y="67"/>
                  </a:lnTo>
                  <a:close/>
                </a:path>
              </a:pathLst>
            </a:custGeom>
            <a:solidFill>
              <a:srgbClr val="CC0000"/>
            </a:solidFill>
            <a:ln w="9525">
              <a:noFill/>
              <a:round/>
              <a:headEnd/>
              <a:tailEnd/>
            </a:ln>
          </p:spPr>
          <p:txBody>
            <a:bodyPr/>
            <a:lstStyle/>
            <a:p>
              <a:endParaRPr lang="en-US">
                <a:latin typeface="Georgia" pitchFamily="18" charset="0"/>
              </a:endParaRPr>
            </a:p>
          </p:txBody>
        </p:sp>
        <p:sp>
          <p:nvSpPr>
            <p:cNvPr id="21516" name="Freeform 12"/>
            <p:cNvSpPr>
              <a:spLocks/>
            </p:cNvSpPr>
            <p:nvPr/>
          </p:nvSpPr>
          <p:spPr bwMode="auto">
            <a:xfrm>
              <a:off x="2483" y="1705"/>
              <a:ext cx="88" cy="51"/>
            </a:xfrm>
            <a:custGeom>
              <a:avLst/>
              <a:gdLst>
                <a:gd name="T0" fmla="*/ 2 w 442"/>
                <a:gd name="T1" fmla="*/ 1 h 253"/>
                <a:gd name="T2" fmla="*/ 2 w 442"/>
                <a:gd name="T3" fmla="*/ 1 h 253"/>
                <a:gd name="T4" fmla="*/ 2 w 442"/>
                <a:gd name="T5" fmla="*/ 1 h 253"/>
                <a:gd name="T6" fmla="*/ 2 w 442"/>
                <a:gd name="T7" fmla="*/ 2 h 253"/>
                <a:gd name="T8" fmla="*/ 3 w 442"/>
                <a:gd name="T9" fmla="*/ 2 h 253"/>
                <a:gd name="T10" fmla="*/ 3 w 442"/>
                <a:gd name="T11" fmla="*/ 2 h 253"/>
                <a:gd name="T12" fmla="*/ 3 w 442"/>
                <a:gd name="T13" fmla="*/ 2 h 253"/>
                <a:gd name="T14" fmla="*/ 3 w 442"/>
                <a:gd name="T15" fmla="*/ 2 h 253"/>
                <a:gd name="T16" fmla="*/ 3 w 442"/>
                <a:gd name="T17" fmla="*/ 2 h 253"/>
                <a:gd name="T18" fmla="*/ 4 w 442"/>
                <a:gd name="T19" fmla="*/ 0 h 253"/>
                <a:gd name="T20" fmla="*/ 3 w 442"/>
                <a:gd name="T21" fmla="*/ 0 h 253"/>
                <a:gd name="T22" fmla="*/ 3 w 442"/>
                <a:gd name="T23" fmla="*/ 0 h 253"/>
                <a:gd name="T24" fmla="*/ 3 w 442"/>
                <a:gd name="T25" fmla="*/ 0 h 253"/>
                <a:gd name="T26" fmla="*/ 3 w 442"/>
                <a:gd name="T27" fmla="*/ 0 h 253"/>
                <a:gd name="T28" fmla="*/ 3 w 442"/>
                <a:gd name="T29" fmla="*/ 0 h 253"/>
                <a:gd name="T30" fmla="*/ 2 w 442"/>
                <a:gd name="T31" fmla="*/ 0 h 253"/>
                <a:gd name="T32" fmla="*/ 2 w 442"/>
                <a:gd name="T33" fmla="*/ 0 h 253"/>
                <a:gd name="T34" fmla="*/ 2 w 442"/>
                <a:gd name="T35" fmla="*/ 0 h 253"/>
                <a:gd name="T36" fmla="*/ 2 w 442"/>
                <a:gd name="T37" fmla="*/ 0 h 253"/>
                <a:gd name="T38" fmla="*/ 1 w 442"/>
                <a:gd name="T39" fmla="*/ 0 h 253"/>
                <a:gd name="T40" fmla="*/ 1 w 442"/>
                <a:gd name="T41" fmla="*/ 1 h 253"/>
                <a:gd name="T42" fmla="*/ 1 w 442"/>
                <a:gd name="T43" fmla="*/ 1 h 253"/>
                <a:gd name="T44" fmla="*/ 1 w 442"/>
                <a:gd name="T45" fmla="*/ 1 h 253"/>
                <a:gd name="T46" fmla="*/ 0 w 442"/>
                <a:gd name="T47" fmla="*/ 1 h 253"/>
                <a:gd name="T48" fmla="*/ 0 w 442"/>
                <a:gd name="T49" fmla="*/ 1 h 253"/>
                <a:gd name="T50" fmla="*/ 0 w 442"/>
                <a:gd name="T51" fmla="*/ 1 h 253"/>
                <a:gd name="T52" fmla="*/ 0 w 442"/>
                <a:gd name="T53" fmla="*/ 1 h 253"/>
                <a:gd name="T54" fmla="*/ 0 w 442"/>
                <a:gd name="T55" fmla="*/ 1 h 253"/>
                <a:gd name="T56" fmla="*/ 1 w 442"/>
                <a:gd name="T57" fmla="*/ 1 h 253"/>
                <a:gd name="T58" fmla="*/ 1 w 442"/>
                <a:gd name="T59" fmla="*/ 1 h 253"/>
                <a:gd name="T60" fmla="*/ 1 w 442"/>
                <a:gd name="T61" fmla="*/ 1 h 253"/>
                <a:gd name="T62" fmla="*/ 1 w 442"/>
                <a:gd name="T63" fmla="*/ 1 h 253"/>
                <a:gd name="T64" fmla="*/ 1 w 442"/>
                <a:gd name="T65" fmla="*/ 1 h 253"/>
                <a:gd name="T66" fmla="*/ 2 w 442"/>
                <a:gd name="T67" fmla="*/ 1 h 2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2"/>
                <a:gd name="T103" fmla="*/ 0 h 253"/>
                <a:gd name="T104" fmla="*/ 442 w 442"/>
                <a:gd name="T105" fmla="*/ 253 h 2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2" h="253">
                  <a:moveTo>
                    <a:pt x="218" y="151"/>
                  </a:moveTo>
                  <a:lnTo>
                    <a:pt x="247" y="165"/>
                  </a:lnTo>
                  <a:lnTo>
                    <a:pt x="273" y="178"/>
                  </a:lnTo>
                  <a:lnTo>
                    <a:pt x="297" y="190"/>
                  </a:lnTo>
                  <a:lnTo>
                    <a:pt x="321" y="203"/>
                  </a:lnTo>
                  <a:lnTo>
                    <a:pt x="344" y="216"/>
                  </a:lnTo>
                  <a:lnTo>
                    <a:pt x="367" y="228"/>
                  </a:lnTo>
                  <a:lnTo>
                    <a:pt x="389" y="240"/>
                  </a:lnTo>
                  <a:lnTo>
                    <a:pt x="413" y="253"/>
                  </a:lnTo>
                  <a:lnTo>
                    <a:pt x="442" y="0"/>
                  </a:lnTo>
                  <a:lnTo>
                    <a:pt x="429" y="4"/>
                  </a:lnTo>
                  <a:lnTo>
                    <a:pt x="411" y="9"/>
                  </a:lnTo>
                  <a:lnTo>
                    <a:pt x="387" y="16"/>
                  </a:lnTo>
                  <a:lnTo>
                    <a:pt x="358" y="22"/>
                  </a:lnTo>
                  <a:lnTo>
                    <a:pt x="328" y="29"/>
                  </a:lnTo>
                  <a:lnTo>
                    <a:pt x="295" y="36"/>
                  </a:lnTo>
                  <a:lnTo>
                    <a:pt x="262" y="43"/>
                  </a:lnTo>
                  <a:lnTo>
                    <a:pt x="228" y="48"/>
                  </a:lnTo>
                  <a:lnTo>
                    <a:pt x="194" y="53"/>
                  </a:lnTo>
                  <a:lnTo>
                    <a:pt x="161" y="59"/>
                  </a:lnTo>
                  <a:lnTo>
                    <a:pt x="129" y="63"/>
                  </a:lnTo>
                  <a:lnTo>
                    <a:pt x="99" y="66"/>
                  </a:lnTo>
                  <a:lnTo>
                    <a:pt x="71" y="68"/>
                  </a:lnTo>
                  <a:lnTo>
                    <a:pt x="45" y="70"/>
                  </a:lnTo>
                  <a:lnTo>
                    <a:pt x="21" y="73"/>
                  </a:lnTo>
                  <a:lnTo>
                    <a:pt x="0" y="73"/>
                  </a:lnTo>
                  <a:lnTo>
                    <a:pt x="21" y="79"/>
                  </a:lnTo>
                  <a:lnTo>
                    <a:pt x="45" y="87"/>
                  </a:lnTo>
                  <a:lnTo>
                    <a:pt x="69" y="95"/>
                  </a:lnTo>
                  <a:lnTo>
                    <a:pt x="96" y="105"/>
                  </a:lnTo>
                  <a:lnTo>
                    <a:pt x="125" y="114"/>
                  </a:lnTo>
                  <a:lnTo>
                    <a:pt x="155" y="126"/>
                  </a:lnTo>
                  <a:lnTo>
                    <a:pt x="186" y="138"/>
                  </a:lnTo>
                  <a:lnTo>
                    <a:pt x="218" y="151"/>
                  </a:lnTo>
                  <a:close/>
                </a:path>
              </a:pathLst>
            </a:custGeom>
            <a:solidFill>
              <a:srgbClr val="CC0000"/>
            </a:solidFill>
            <a:ln w="9525">
              <a:noFill/>
              <a:round/>
              <a:headEnd/>
              <a:tailEnd/>
            </a:ln>
          </p:spPr>
          <p:txBody>
            <a:bodyPr/>
            <a:lstStyle/>
            <a:p>
              <a:endParaRPr lang="en-US">
                <a:latin typeface="Georgia" pitchFamily="18" charset="0"/>
              </a:endParaRPr>
            </a:p>
          </p:txBody>
        </p:sp>
      </p:grpSp>
      <p:sp>
        <p:nvSpPr>
          <p:cNvPr id="21512" name="Freeform 13"/>
          <p:cNvSpPr>
            <a:spLocks/>
          </p:cNvSpPr>
          <p:nvPr/>
        </p:nvSpPr>
        <p:spPr bwMode="auto">
          <a:xfrm rot="1078534">
            <a:off x="6721475" y="4543425"/>
            <a:ext cx="1346200" cy="319088"/>
          </a:xfrm>
          <a:custGeom>
            <a:avLst/>
            <a:gdLst>
              <a:gd name="T0" fmla="*/ 2147483647 w 4011"/>
              <a:gd name="T1" fmla="*/ 2147483647 h 953"/>
              <a:gd name="T2" fmla="*/ 2147483647 w 4011"/>
              <a:gd name="T3" fmla="*/ 2147483647 h 953"/>
              <a:gd name="T4" fmla="*/ 2147483647 w 4011"/>
              <a:gd name="T5" fmla="*/ 2147483647 h 953"/>
              <a:gd name="T6" fmla="*/ 2147483647 w 4011"/>
              <a:gd name="T7" fmla="*/ 2147483647 h 953"/>
              <a:gd name="T8" fmla="*/ 2147483647 w 4011"/>
              <a:gd name="T9" fmla="*/ 2147483647 h 953"/>
              <a:gd name="T10" fmla="*/ 2147483647 w 4011"/>
              <a:gd name="T11" fmla="*/ 2147483647 h 953"/>
              <a:gd name="T12" fmla="*/ 2147483647 w 4011"/>
              <a:gd name="T13" fmla="*/ 2147483647 h 953"/>
              <a:gd name="T14" fmla="*/ 2147483647 w 4011"/>
              <a:gd name="T15" fmla="*/ 2147483647 h 953"/>
              <a:gd name="T16" fmla="*/ 2147483647 w 4011"/>
              <a:gd name="T17" fmla="*/ 2147483647 h 953"/>
              <a:gd name="T18" fmla="*/ 2147483647 w 4011"/>
              <a:gd name="T19" fmla="*/ 2147483647 h 953"/>
              <a:gd name="T20" fmla="*/ 2147483647 w 4011"/>
              <a:gd name="T21" fmla="*/ 2147483647 h 953"/>
              <a:gd name="T22" fmla="*/ 2147483647 w 4011"/>
              <a:gd name="T23" fmla="*/ 2147483647 h 953"/>
              <a:gd name="T24" fmla="*/ 2147483647 w 4011"/>
              <a:gd name="T25" fmla="*/ 2147483647 h 953"/>
              <a:gd name="T26" fmla="*/ 2147483647 w 4011"/>
              <a:gd name="T27" fmla="*/ 2147483647 h 953"/>
              <a:gd name="T28" fmla="*/ 2147483647 w 4011"/>
              <a:gd name="T29" fmla="*/ 2147483647 h 953"/>
              <a:gd name="T30" fmla="*/ 2147483647 w 4011"/>
              <a:gd name="T31" fmla="*/ 2147483647 h 953"/>
              <a:gd name="T32" fmla="*/ 2147483647 w 4011"/>
              <a:gd name="T33" fmla="*/ 2147483647 h 953"/>
              <a:gd name="T34" fmla="*/ 2147483647 w 4011"/>
              <a:gd name="T35" fmla="*/ 2147483647 h 953"/>
              <a:gd name="T36" fmla="*/ 2147483647 w 4011"/>
              <a:gd name="T37" fmla="*/ 2147483647 h 953"/>
              <a:gd name="T38" fmla="*/ 2147483647 w 4011"/>
              <a:gd name="T39" fmla="*/ 2147483647 h 953"/>
              <a:gd name="T40" fmla="*/ 2147483647 w 4011"/>
              <a:gd name="T41" fmla="*/ 2147483647 h 953"/>
              <a:gd name="T42" fmla="*/ 2147483647 w 4011"/>
              <a:gd name="T43" fmla="*/ 2147483647 h 953"/>
              <a:gd name="T44" fmla="*/ 2147483647 w 4011"/>
              <a:gd name="T45" fmla="*/ 2147483647 h 953"/>
              <a:gd name="T46" fmla="*/ 2147483647 w 4011"/>
              <a:gd name="T47" fmla="*/ 2147483647 h 953"/>
              <a:gd name="T48" fmla="*/ 2147483647 w 4011"/>
              <a:gd name="T49" fmla="*/ 2147483647 h 953"/>
              <a:gd name="T50" fmla="*/ 2147483647 w 4011"/>
              <a:gd name="T51" fmla="*/ 2147483647 h 953"/>
              <a:gd name="T52" fmla="*/ 2147483647 w 4011"/>
              <a:gd name="T53" fmla="*/ 2147483647 h 953"/>
              <a:gd name="T54" fmla="*/ 2147483647 w 4011"/>
              <a:gd name="T55" fmla="*/ 563004515 h 953"/>
              <a:gd name="T56" fmla="*/ 2147483647 w 4011"/>
              <a:gd name="T57" fmla="*/ 0 h 953"/>
              <a:gd name="T58" fmla="*/ 2147483647 w 4011"/>
              <a:gd name="T59" fmla="*/ 938452970 h 953"/>
              <a:gd name="T60" fmla="*/ 2147483647 w 4011"/>
              <a:gd name="T61" fmla="*/ 2147483647 h 953"/>
              <a:gd name="T62" fmla="*/ 2147483647 w 4011"/>
              <a:gd name="T63" fmla="*/ 2147483647 h 953"/>
              <a:gd name="T64" fmla="*/ 0 w 4011"/>
              <a:gd name="T65" fmla="*/ 2147483647 h 9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11"/>
              <a:gd name="T100" fmla="*/ 0 h 953"/>
              <a:gd name="T101" fmla="*/ 4011 w 4011"/>
              <a:gd name="T102" fmla="*/ 953 h 9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11" h="953">
                <a:moveTo>
                  <a:pt x="34" y="456"/>
                </a:moveTo>
                <a:lnTo>
                  <a:pt x="217" y="359"/>
                </a:lnTo>
                <a:lnTo>
                  <a:pt x="400" y="279"/>
                </a:lnTo>
                <a:lnTo>
                  <a:pt x="582" y="213"/>
                </a:lnTo>
                <a:lnTo>
                  <a:pt x="763" y="160"/>
                </a:lnTo>
                <a:lnTo>
                  <a:pt x="943" y="120"/>
                </a:lnTo>
                <a:lnTo>
                  <a:pt x="1121" y="92"/>
                </a:lnTo>
                <a:lnTo>
                  <a:pt x="1297" y="75"/>
                </a:lnTo>
                <a:lnTo>
                  <a:pt x="1471" y="68"/>
                </a:lnTo>
                <a:lnTo>
                  <a:pt x="1642" y="71"/>
                </a:lnTo>
                <a:lnTo>
                  <a:pt x="1810" y="82"/>
                </a:lnTo>
                <a:lnTo>
                  <a:pt x="1974" y="101"/>
                </a:lnTo>
                <a:lnTo>
                  <a:pt x="2135" y="128"/>
                </a:lnTo>
                <a:lnTo>
                  <a:pt x="2292" y="161"/>
                </a:lnTo>
                <a:lnTo>
                  <a:pt x="2443" y="199"/>
                </a:lnTo>
                <a:lnTo>
                  <a:pt x="2591" y="243"/>
                </a:lnTo>
                <a:lnTo>
                  <a:pt x="2733" y="291"/>
                </a:lnTo>
                <a:lnTo>
                  <a:pt x="2869" y="341"/>
                </a:lnTo>
                <a:lnTo>
                  <a:pt x="2998" y="394"/>
                </a:lnTo>
                <a:lnTo>
                  <a:pt x="3121" y="449"/>
                </a:lnTo>
                <a:lnTo>
                  <a:pt x="3238" y="505"/>
                </a:lnTo>
                <a:lnTo>
                  <a:pt x="3347" y="561"/>
                </a:lnTo>
                <a:lnTo>
                  <a:pt x="3450" y="616"/>
                </a:lnTo>
                <a:lnTo>
                  <a:pt x="3543" y="670"/>
                </a:lnTo>
                <a:lnTo>
                  <a:pt x="3629" y="721"/>
                </a:lnTo>
                <a:lnTo>
                  <a:pt x="3706" y="768"/>
                </a:lnTo>
                <a:lnTo>
                  <a:pt x="3774" y="813"/>
                </a:lnTo>
                <a:lnTo>
                  <a:pt x="3832" y="853"/>
                </a:lnTo>
                <a:lnTo>
                  <a:pt x="3881" y="887"/>
                </a:lnTo>
                <a:lnTo>
                  <a:pt x="3918" y="915"/>
                </a:lnTo>
                <a:lnTo>
                  <a:pt x="3946" y="936"/>
                </a:lnTo>
                <a:lnTo>
                  <a:pt x="3963" y="949"/>
                </a:lnTo>
                <a:lnTo>
                  <a:pt x="3968" y="953"/>
                </a:lnTo>
                <a:lnTo>
                  <a:pt x="4011" y="900"/>
                </a:lnTo>
                <a:lnTo>
                  <a:pt x="4005" y="896"/>
                </a:lnTo>
                <a:lnTo>
                  <a:pt x="3987" y="882"/>
                </a:lnTo>
                <a:lnTo>
                  <a:pt x="3959" y="861"/>
                </a:lnTo>
                <a:lnTo>
                  <a:pt x="3919" y="833"/>
                </a:lnTo>
                <a:lnTo>
                  <a:pt x="3870" y="797"/>
                </a:lnTo>
                <a:lnTo>
                  <a:pt x="3811" y="757"/>
                </a:lnTo>
                <a:lnTo>
                  <a:pt x="3742" y="713"/>
                </a:lnTo>
                <a:lnTo>
                  <a:pt x="3664" y="663"/>
                </a:lnTo>
                <a:lnTo>
                  <a:pt x="3578" y="611"/>
                </a:lnTo>
                <a:lnTo>
                  <a:pt x="3482" y="557"/>
                </a:lnTo>
                <a:lnTo>
                  <a:pt x="3379" y="501"/>
                </a:lnTo>
                <a:lnTo>
                  <a:pt x="3268" y="445"/>
                </a:lnTo>
                <a:lnTo>
                  <a:pt x="3150" y="388"/>
                </a:lnTo>
                <a:lnTo>
                  <a:pt x="3025" y="332"/>
                </a:lnTo>
                <a:lnTo>
                  <a:pt x="2893" y="279"/>
                </a:lnTo>
                <a:lnTo>
                  <a:pt x="2755" y="227"/>
                </a:lnTo>
                <a:lnTo>
                  <a:pt x="2610" y="179"/>
                </a:lnTo>
                <a:lnTo>
                  <a:pt x="2462" y="134"/>
                </a:lnTo>
                <a:lnTo>
                  <a:pt x="2307" y="96"/>
                </a:lnTo>
                <a:lnTo>
                  <a:pt x="2148" y="61"/>
                </a:lnTo>
                <a:lnTo>
                  <a:pt x="1984" y="34"/>
                </a:lnTo>
                <a:lnTo>
                  <a:pt x="1816" y="15"/>
                </a:lnTo>
                <a:lnTo>
                  <a:pt x="1644" y="3"/>
                </a:lnTo>
                <a:lnTo>
                  <a:pt x="1470" y="0"/>
                </a:lnTo>
                <a:lnTo>
                  <a:pt x="1293" y="8"/>
                </a:lnTo>
                <a:lnTo>
                  <a:pt x="1112" y="25"/>
                </a:lnTo>
                <a:lnTo>
                  <a:pt x="930" y="54"/>
                </a:lnTo>
                <a:lnTo>
                  <a:pt x="746" y="94"/>
                </a:lnTo>
                <a:lnTo>
                  <a:pt x="561" y="149"/>
                </a:lnTo>
                <a:lnTo>
                  <a:pt x="374" y="217"/>
                </a:lnTo>
                <a:lnTo>
                  <a:pt x="188" y="299"/>
                </a:lnTo>
                <a:lnTo>
                  <a:pt x="0" y="397"/>
                </a:lnTo>
                <a:lnTo>
                  <a:pt x="34" y="456"/>
                </a:lnTo>
                <a:close/>
              </a:path>
            </a:pathLst>
          </a:custGeom>
          <a:solidFill>
            <a:srgbClr val="CC0000"/>
          </a:solidFill>
          <a:ln w="9525">
            <a:noFill/>
            <a:round/>
            <a:headEnd/>
            <a:tailEnd/>
          </a:ln>
        </p:spPr>
        <p:txBody>
          <a:bodyPr/>
          <a:lstStyle/>
          <a:p>
            <a:endParaRPr lang="en-US">
              <a:latin typeface="Georgia" pitchFamily="18" charset="0"/>
            </a:endParaRPr>
          </a:p>
        </p:txBody>
      </p:sp>
      <p:sp>
        <p:nvSpPr>
          <p:cNvPr id="169" name="TextBox 168"/>
          <p:cNvSpPr txBox="1"/>
          <p:nvPr/>
        </p:nvSpPr>
        <p:spPr>
          <a:xfrm>
            <a:off x="533400" y="3200400"/>
            <a:ext cx="3886200" cy="3539430"/>
          </a:xfrm>
          <a:prstGeom prst="rect">
            <a:avLst/>
          </a:prstGeom>
          <a:noFill/>
        </p:spPr>
        <p:txBody>
          <a:bodyPr wrap="square" rtlCol="0">
            <a:spAutoFit/>
          </a:bodyPr>
          <a:lstStyle/>
          <a:p>
            <a:r>
              <a:rPr lang="en-US" sz="2800" b="1" dirty="0" smtClean="0">
                <a:solidFill>
                  <a:srgbClr val="FF0000"/>
                </a:solidFill>
              </a:rPr>
              <a:t>You must ALWAYS record objective observations! If there is subjective information that needs to be recorded, it MUST be </a:t>
            </a:r>
            <a:r>
              <a:rPr lang="en-US" sz="2800" b="1" smtClean="0">
                <a:solidFill>
                  <a:srgbClr val="FF0000"/>
                </a:solidFill>
              </a:rPr>
              <a:t>in </a:t>
            </a:r>
            <a:r>
              <a:rPr lang="en-US" sz="2800" b="1" smtClean="0">
                <a:solidFill>
                  <a:srgbClr val="FF0000"/>
                </a:solidFill>
              </a:rPr>
              <a:t>quotations or c/o</a:t>
            </a:r>
            <a:endParaRPr lang="en-US" sz="2800" b="1"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Healthcare Information can be Subjective or Objective</a:t>
            </a:r>
            <a:endParaRPr lang="en-US" dirty="0"/>
          </a:p>
        </p:txBody>
      </p:sp>
      <p:sp>
        <p:nvSpPr>
          <p:cNvPr id="3" name="Content Placeholder 2"/>
          <p:cNvSpPr>
            <a:spLocks noGrp="1"/>
          </p:cNvSpPr>
          <p:nvPr>
            <p:ph idx="1"/>
          </p:nvPr>
        </p:nvSpPr>
        <p:spPr>
          <a:xfrm>
            <a:off x="533400" y="1828800"/>
            <a:ext cx="8229600" cy="4525963"/>
          </a:xfrm>
        </p:spPr>
        <p:txBody>
          <a:bodyPr/>
          <a:lstStyle/>
          <a:p>
            <a:r>
              <a:rPr lang="en-US" sz="3600" b="1" dirty="0" smtClean="0"/>
              <a:t>Subjective</a:t>
            </a:r>
          </a:p>
          <a:p>
            <a:pPr lvl="1"/>
            <a:r>
              <a:rPr lang="en-US" dirty="0" smtClean="0"/>
              <a:t>Cannot be seen or felt</a:t>
            </a:r>
          </a:p>
          <a:p>
            <a:pPr lvl="1"/>
            <a:r>
              <a:rPr lang="en-US" dirty="0" smtClean="0"/>
              <a:t>Often called symptoms</a:t>
            </a:r>
          </a:p>
          <a:p>
            <a:pPr lvl="1"/>
            <a:r>
              <a:rPr lang="en-US" dirty="0" smtClean="0"/>
              <a:t>Usually statements or complaints from the patient</a:t>
            </a:r>
          </a:p>
          <a:p>
            <a:pPr lvl="1"/>
            <a:r>
              <a:rPr lang="en-US" dirty="0" smtClean="0"/>
              <a:t>Use the patient’s exact words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Healthcare Information can be Subjective or Objective</a:t>
            </a:r>
            <a:endParaRPr lang="en-US" dirty="0"/>
          </a:p>
        </p:txBody>
      </p:sp>
      <p:sp>
        <p:nvSpPr>
          <p:cNvPr id="3" name="Content Placeholder 2"/>
          <p:cNvSpPr>
            <a:spLocks noGrp="1"/>
          </p:cNvSpPr>
          <p:nvPr>
            <p:ph idx="1"/>
          </p:nvPr>
        </p:nvSpPr>
        <p:spPr>
          <a:xfrm>
            <a:off x="533400" y="1828800"/>
            <a:ext cx="8229600" cy="4525963"/>
          </a:xfrm>
        </p:spPr>
        <p:txBody>
          <a:bodyPr/>
          <a:lstStyle/>
          <a:p>
            <a:r>
              <a:rPr lang="en-US" sz="3600" b="1" dirty="0" smtClean="0"/>
              <a:t>Objective</a:t>
            </a:r>
          </a:p>
          <a:p>
            <a:pPr lvl="1"/>
            <a:r>
              <a:rPr lang="en-US" dirty="0" smtClean="0"/>
              <a:t>Can be seen or measured</a:t>
            </a:r>
          </a:p>
          <a:p>
            <a:pPr lvl="1"/>
            <a:r>
              <a:rPr lang="en-US" dirty="0" smtClean="0"/>
              <a:t>Often called signs</a:t>
            </a:r>
          </a:p>
          <a:p>
            <a:pPr lvl="1"/>
            <a:r>
              <a:rPr lang="en-US" dirty="0" smtClean="0"/>
              <a:t>Information collected by the senses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 Communication</a:t>
            </a:r>
            <a:endParaRPr lang="en-US" dirty="0"/>
          </a:p>
        </p:txBody>
      </p:sp>
      <p:sp>
        <p:nvSpPr>
          <p:cNvPr id="3" name="Content Placeholder 2"/>
          <p:cNvSpPr>
            <a:spLocks noGrp="1"/>
          </p:cNvSpPr>
          <p:nvPr>
            <p:ph idx="1"/>
          </p:nvPr>
        </p:nvSpPr>
        <p:spPr>
          <a:xfrm>
            <a:off x="304800" y="1524000"/>
            <a:ext cx="3352800" cy="2743200"/>
          </a:xfrm>
        </p:spPr>
        <p:txBody>
          <a:bodyPr>
            <a:normAutofit/>
          </a:bodyPr>
          <a:lstStyle/>
          <a:p>
            <a:r>
              <a:rPr lang="en-US" dirty="0" smtClean="0"/>
              <a:t>Identify the elements of communication in this illustration.</a:t>
            </a:r>
            <a:endParaRPr lang="en-US" dirty="0"/>
          </a:p>
        </p:txBody>
      </p:sp>
      <p:pic>
        <p:nvPicPr>
          <p:cNvPr id="4" name="Picture 4" descr="E:\IMAGES.TIF\PROF\MED_DEN\PRFMD054.TIF"/>
          <p:cNvPicPr>
            <a:picLocks noChangeAspect="1" noChangeArrowheads="1"/>
          </p:cNvPicPr>
          <p:nvPr/>
        </p:nvPicPr>
        <p:blipFill>
          <a:blip r:embed="rId3" cstate="print"/>
          <a:srcRect/>
          <a:stretch>
            <a:fillRect/>
          </a:stretch>
        </p:blipFill>
        <p:spPr bwMode="auto">
          <a:xfrm>
            <a:off x="3581400" y="1371599"/>
            <a:ext cx="5067224" cy="4943713"/>
          </a:xfrm>
          <a:prstGeom prst="rect">
            <a:avLst/>
          </a:prstGeom>
          <a:noFill/>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Subjective Symptoms</a:t>
            </a:r>
            <a:endParaRPr lang="en-US" dirty="0"/>
          </a:p>
        </p:txBody>
      </p:sp>
      <p:pic>
        <p:nvPicPr>
          <p:cNvPr id="5122" name="Picture 2" descr="E:\IMAGES.TIF\PROF\MED_DEN\PRFMD027.TIF"/>
          <p:cNvPicPr>
            <a:picLocks noGrp="1" noChangeAspect="1" noChangeArrowheads="1"/>
          </p:cNvPicPr>
          <p:nvPr>
            <p:ph idx="1"/>
          </p:nvPr>
        </p:nvPicPr>
        <p:blipFill>
          <a:blip r:embed="rId2" cstate="print"/>
          <a:srcRect/>
          <a:stretch>
            <a:fillRect/>
          </a:stretch>
        </p:blipFill>
        <p:spPr bwMode="auto">
          <a:xfrm>
            <a:off x="3505200" y="2438400"/>
            <a:ext cx="2285848" cy="4038600"/>
          </a:xfrm>
          <a:prstGeom prst="rect">
            <a:avLst/>
          </a:prstGeom>
          <a:noFill/>
        </p:spPr>
      </p:pic>
      <p:sp>
        <p:nvSpPr>
          <p:cNvPr id="6" name="Line Callout 1 (No Border) 5"/>
          <p:cNvSpPr/>
          <p:nvPr/>
        </p:nvSpPr>
        <p:spPr>
          <a:xfrm>
            <a:off x="6248400" y="1981200"/>
            <a:ext cx="1828800" cy="1524000"/>
          </a:xfrm>
          <a:prstGeom prst="callout1">
            <a:avLst>
              <a:gd name="adj1" fmla="val 18750"/>
              <a:gd name="adj2" fmla="val -8333"/>
              <a:gd name="adj3" fmla="val 72237"/>
              <a:gd name="adj4" fmla="val -357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My tummy hurts.</a:t>
            </a:r>
            <a:endParaRPr lang="en-US" sz="2400" dirty="0"/>
          </a:p>
        </p:txBody>
      </p:sp>
      <p:sp>
        <p:nvSpPr>
          <p:cNvPr id="7" name="Line Callout 1 (No Border) 6"/>
          <p:cNvSpPr/>
          <p:nvPr/>
        </p:nvSpPr>
        <p:spPr>
          <a:xfrm>
            <a:off x="6248400" y="4191000"/>
            <a:ext cx="1828800" cy="1524000"/>
          </a:xfrm>
          <a:prstGeom prst="callout1">
            <a:avLst>
              <a:gd name="adj1" fmla="val 18750"/>
              <a:gd name="adj2" fmla="val -8333"/>
              <a:gd name="adj3" fmla="val -31973"/>
              <a:gd name="adj4" fmla="val -429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 don’t feel very good.</a:t>
            </a:r>
            <a:endParaRPr lang="en-US" sz="2400" dirty="0"/>
          </a:p>
        </p:txBody>
      </p:sp>
      <p:sp>
        <p:nvSpPr>
          <p:cNvPr id="8" name="Line Callout 1 (No Border) 7"/>
          <p:cNvSpPr/>
          <p:nvPr/>
        </p:nvSpPr>
        <p:spPr>
          <a:xfrm>
            <a:off x="1143000" y="1828800"/>
            <a:ext cx="1828800" cy="1524000"/>
          </a:xfrm>
          <a:prstGeom prst="callout1">
            <a:avLst>
              <a:gd name="adj1" fmla="val 10856"/>
              <a:gd name="adj2" fmla="val 110088"/>
              <a:gd name="adj3" fmla="val 51710"/>
              <a:gd name="adj4" fmla="val 1781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 think I’m </a:t>
            </a:r>
            <a:r>
              <a:rPr lang="en-US" sz="2400" dirty="0" err="1" smtClean="0"/>
              <a:t>gonna</a:t>
            </a:r>
            <a:r>
              <a:rPr lang="en-US" sz="2400" dirty="0" smtClean="0"/>
              <a:t> throw up.</a:t>
            </a:r>
            <a:endParaRPr lang="en-US" sz="2400" dirty="0"/>
          </a:p>
        </p:txBody>
      </p:sp>
      <p:sp>
        <p:nvSpPr>
          <p:cNvPr id="9" name="Line Callout 1 (No Border) 8"/>
          <p:cNvSpPr/>
          <p:nvPr/>
        </p:nvSpPr>
        <p:spPr>
          <a:xfrm>
            <a:off x="1143000" y="3962400"/>
            <a:ext cx="1828800" cy="1524000"/>
          </a:xfrm>
          <a:prstGeom prst="callout1">
            <a:avLst>
              <a:gd name="adj1" fmla="val 29013"/>
              <a:gd name="adj2" fmla="val 111404"/>
              <a:gd name="adj3" fmla="val -12237"/>
              <a:gd name="adj4" fmla="val 1814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It’s really sore on my chest.</a:t>
            </a:r>
            <a:endParaRPr lang="en-US" sz="2400"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IMAGES.TIF\PROF\MED_DEN\PRFMD098.TIF"/>
          <p:cNvPicPr>
            <a:picLocks noChangeAspect="1" noChangeArrowheads="1"/>
          </p:cNvPicPr>
          <p:nvPr/>
        </p:nvPicPr>
        <p:blipFill>
          <a:blip r:embed="rId2" cstate="print"/>
          <a:srcRect/>
          <a:stretch>
            <a:fillRect/>
          </a:stretch>
        </p:blipFill>
        <p:spPr bwMode="auto">
          <a:xfrm>
            <a:off x="2209799" y="3657600"/>
            <a:ext cx="4772605" cy="2530475"/>
          </a:xfrm>
          <a:prstGeom prst="rect">
            <a:avLst/>
          </a:prstGeom>
          <a:noFill/>
        </p:spPr>
      </p:pic>
      <p:sp>
        <p:nvSpPr>
          <p:cNvPr id="2" name="Title 1"/>
          <p:cNvSpPr>
            <a:spLocks noGrp="1"/>
          </p:cNvSpPr>
          <p:nvPr>
            <p:ph type="title"/>
          </p:nvPr>
        </p:nvSpPr>
        <p:spPr/>
        <p:txBody>
          <a:bodyPr/>
          <a:lstStyle/>
          <a:p>
            <a:r>
              <a:rPr lang="en-US" dirty="0" smtClean="0"/>
              <a:t>Objective Signs of Illness</a:t>
            </a:r>
            <a:endParaRPr lang="en-US" dirty="0"/>
          </a:p>
        </p:txBody>
      </p:sp>
      <p:sp>
        <p:nvSpPr>
          <p:cNvPr id="3" name="Content Placeholder 2"/>
          <p:cNvSpPr>
            <a:spLocks noGrp="1"/>
          </p:cNvSpPr>
          <p:nvPr>
            <p:ph idx="1"/>
          </p:nvPr>
        </p:nvSpPr>
        <p:spPr/>
        <p:txBody>
          <a:bodyPr/>
          <a:lstStyle/>
          <a:p>
            <a:r>
              <a:rPr lang="en-US" dirty="0" smtClean="0"/>
              <a:t>Pulse rapid, irregular and </a:t>
            </a:r>
            <a:r>
              <a:rPr lang="en-US" dirty="0" err="1" smtClean="0"/>
              <a:t>thready</a:t>
            </a:r>
            <a:endParaRPr lang="en-US" dirty="0" smtClean="0"/>
          </a:p>
          <a:p>
            <a:r>
              <a:rPr lang="en-US" dirty="0" smtClean="0"/>
              <a:t>Skin cold and clammy</a:t>
            </a:r>
          </a:p>
          <a:p>
            <a:r>
              <a:rPr lang="en-US" dirty="0" smtClean="0"/>
              <a:t>No respirations</a:t>
            </a:r>
          </a:p>
          <a:p>
            <a:r>
              <a:rPr lang="en-US" dirty="0" smtClean="0"/>
              <a:t>Lips cyanotic</a:t>
            </a:r>
          </a:p>
          <a:p>
            <a:endParaRPr lang="en-US"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Subjective or Objective?</a:t>
            </a:r>
            <a:endParaRPr lang="en-US" dirty="0"/>
          </a:p>
        </p:txBody>
      </p:sp>
      <p:sp>
        <p:nvSpPr>
          <p:cNvPr id="4" name="Content Placeholder 3"/>
          <p:cNvSpPr>
            <a:spLocks noGrp="1"/>
          </p:cNvSpPr>
          <p:nvPr>
            <p:ph sz="half" idx="2"/>
          </p:nvPr>
        </p:nvSpPr>
        <p:spPr>
          <a:xfrm>
            <a:off x="457200" y="1524000"/>
            <a:ext cx="4040188" cy="4602163"/>
          </a:xfrm>
        </p:spPr>
        <p:txBody>
          <a:bodyPr>
            <a:normAutofit/>
          </a:bodyPr>
          <a:lstStyle/>
          <a:p>
            <a:pPr marL="514350" indent="-514350">
              <a:buFont typeface="+mj-lt"/>
              <a:buAutoNum type="arabicPeriod"/>
            </a:pPr>
            <a:r>
              <a:rPr lang="en-US" sz="2800" dirty="0" smtClean="0"/>
              <a:t>Coughing</a:t>
            </a:r>
          </a:p>
          <a:p>
            <a:pPr marL="514350" indent="-514350">
              <a:buFont typeface="+mj-lt"/>
              <a:buAutoNum type="arabicPeriod"/>
            </a:pPr>
            <a:r>
              <a:rPr lang="en-US" sz="2800" dirty="0" smtClean="0">
                <a:solidFill>
                  <a:schemeClr val="tx2">
                    <a:lumMod val="50000"/>
                  </a:schemeClr>
                </a:solidFill>
              </a:rPr>
              <a:t>Fatigue</a:t>
            </a:r>
          </a:p>
          <a:p>
            <a:pPr marL="514350" indent="-514350">
              <a:buFont typeface="+mj-lt"/>
              <a:buAutoNum type="arabicPeriod"/>
            </a:pPr>
            <a:r>
              <a:rPr lang="en-US" sz="2800" dirty="0" smtClean="0"/>
              <a:t>Headache</a:t>
            </a:r>
          </a:p>
          <a:p>
            <a:pPr marL="514350" indent="-514350">
              <a:buFont typeface="+mj-lt"/>
              <a:buAutoNum type="arabicPeriod"/>
            </a:pPr>
            <a:r>
              <a:rPr lang="en-US" sz="2800" dirty="0" smtClean="0">
                <a:solidFill>
                  <a:schemeClr val="tx2">
                    <a:lumMod val="50000"/>
                  </a:schemeClr>
                </a:solidFill>
              </a:rPr>
              <a:t>Foul smelling breath</a:t>
            </a:r>
          </a:p>
          <a:p>
            <a:pPr marL="514350" indent="-514350">
              <a:buFont typeface="+mj-lt"/>
              <a:buAutoNum type="arabicPeriod"/>
            </a:pPr>
            <a:r>
              <a:rPr lang="en-US" sz="2800" dirty="0" smtClean="0"/>
              <a:t>Did not eat anything</a:t>
            </a:r>
          </a:p>
          <a:p>
            <a:pPr marL="514350" indent="-514350">
              <a:buFont typeface="+mj-lt"/>
              <a:buAutoNum type="arabicPeriod"/>
            </a:pPr>
            <a:r>
              <a:rPr lang="en-US" sz="2800" dirty="0" smtClean="0">
                <a:solidFill>
                  <a:schemeClr val="tx2">
                    <a:lumMod val="50000"/>
                  </a:schemeClr>
                </a:solidFill>
              </a:rPr>
              <a:t>Speech slurred</a:t>
            </a:r>
          </a:p>
          <a:p>
            <a:pPr marL="514350" indent="-514350">
              <a:buFont typeface="+mj-lt"/>
              <a:buAutoNum type="arabicPeriod"/>
            </a:pPr>
            <a:r>
              <a:rPr lang="en-US" sz="2800" dirty="0" smtClean="0"/>
              <a:t>Joints ache</a:t>
            </a:r>
          </a:p>
          <a:p>
            <a:pPr marL="514350" indent="-514350">
              <a:buFont typeface="+mj-lt"/>
              <a:buAutoNum type="arabicPeriod"/>
            </a:pPr>
            <a:r>
              <a:rPr lang="en-US" sz="2800" dirty="0" smtClean="0">
                <a:solidFill>
                  <a:schemeClr val="tx2">
                    <a:lumMod val="50000"/>
                  </a:schemeClr>
                </a:solidFill>
              </a:rPr>
              <a:t>Nervousness</a:t>
            </a:r>
            <a:endParaRPr lang="en-US" sz="2800" dirty="0">
              <a:solidFill>
                <a:schemeClr val="tx2">
                  <a:lumMod val="50000"/>
                </a:schemeClr>
              </a:solidFill>
            </a:endParaRPr>
          </a:p>
        </p:txBody>
      </p:sp>
      <p:sp>
        <p:nvSpPr>
          <p:cNvPr id="6" name="Content Placeholder 5"/>
          <p:cNvSpPr>
            <a:spLocks noGrp="1"/>
          </p:cNvSpPr>
          <p:nvPr>
            <p:ph sz="quarter" idx="4"/>
          </p:nvPr>
        </p:nvSpPr>
        <p:spPr>
          <a:xfrm>
            <a:off x="4645025" y="1524000"/>
            <a:ext cx="4041775" cy="4602163"/>
          </a:xfrm>
        </p:spPr>
        <p:txBody>
          <a:bodyPr>
            <a:normAutofit/>
          </a:bodyPr>
          <a:lstStyle/>
          <a:p>
            <a:r>
              <a:rPr lang="en-US" sz="2800" dirty="0" smtClean="0"/>
              <a:t>Objective</a:t>
            </a:r>
          </a:p>
          <a:p>
            <a:r>
              <a:rPr lang="en-US" sz="2800" dirty="0" smtClean="0">
                <a:solidFill>
                  <a:schemeClr val="tx2">
                    <a:lumMod val="50000"/>
                  </a:schemeClr>
                </a:solidFill>
              </a:rPr>
              <a:t>Subjective</a:t>
            </a:r>
          </a:p>
          <a:p>
            <a:r>
              <a:rPr lang="en-US" sz="2800" dirty="0" smtClean="0"/>
              <a:t>Subjective</a:t>
            </a:r>
          </a:p>
          <a:p>
            <a:r>
              <a:rPr lang="en-US" sz="2800" dirty="0" smtClean="0">
                <a:solidFill>
                  <a:schemeClr val="tx2">
                    <a:lumMod val="50000"/>
                  </a:schemeClr>
                </a:solidFill>
              </a:rPr>
              <a:t>Objective</a:t>
            </a:r>
          </a:p>
          <a:p>
            <a:r>
              <a:rPr lang="en-US" sz="2800" dirty="0" smtClean="0"/>
              <a:t>Objective</a:t>
            </a:r>
          </a:p>
          <a:p>
            <a:r>
              <a:rPr lang="en-US" sz="2800" dirty="0" smtClean="0">
                <a:solidFill>
                  <a:schemeClr val="tx2">
                    <a:lumMod val="50000"/>
                  </a:schemeClr>
                </a:solidFill>
              </a:rPr>
              <a:t>Objective</a:t>
            </a:r>
          </a:p>
          <a:p>
            <a:r>
              <a:rPr lang="en-US" sz="2800" dirty="0" smtClean="0"/>
              <a:t>Subjective</a:t>
            </a:r>
          </a:p>
          <a:p>
            <a:r>
              <a:rPr lang="en-US" sz="2800" dirty="0" smtClean="0">
                <a:solidFill>
                  <a:schemeClr val="tx2">
                    <a:lumMod val="50000"/>
                  </a:schemeClr>
                </a:solidFill>
              </a:rPr>
              <a:t>Subjective</a:t>
            </a:r>
            <a:endParaRPr lang="en-US" sz="2800" dirty="0">
              <a:solidFill>
                <a:schemeClr val="tx2">
                  <a:lumMod val="50000"/>
                </a:schemeClr>
              </a:solidFill>
            </a:endParaRPr>
          </a:p>
        </p:txBody>
      </p:sp>
      <p:sp>
        <p:nvSpPr>
          <p:cNvPr id="7" name="Half Frame 6"/>
          <p:cNvSpPr/>
          <p:nvPr/>
        </p:nvSpPr>
        <p:spPr>
          <a:xfrm>
            <a:off x="0" y="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16200000">
            <a:off x="-38100" y="598170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p:nvSpPr>
        <p:spPr>
          <a:xfrm rot="5400000">
            <a:off x="8241491" y="61998"/>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p:cNvSpPr/>
          <p:nvPr/>
        </p:nvSpPr>
        <p:spPr>
          <a:xfrm rot="10800000">
            <a:off x="8229600" y="601980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algn="ctr"/>
            <a:r>
              <a:rPr lang="en-US" sz="4000" b="1">
                <a:solidFill>
                  <a:schemeClr val="hlink"/>
                </a:solidFill>
                <a:effectLst>
                  <a:outerShdw blurRad="38100" dist="38100" dir="2700000" algn="tl">
                    <a:srgbClr val="FFFFFF"/>
                  </a:outerShdw>
                </a:effectLst>
                <a:latin typeface="Arial" charset="0"/>
              </a:rPr>
              <a:t>Modes of Communication</a:t>
            </a:r>
            <a:r>
              <a:rPr lang="en-US"/>
              <a:t> </a:t>
            </a:r>
          </a:p>
        </p:txBody>
      </p:sp>
      <p:sp>
        <p:nvSpPr>
          <p:cNvPr id="130051" name="Rectangle 3"/>
          <p:cNvSpPr>
            <a:spLocks noGrp="1" noChangeArrowheads="1"/>
          </p:cNvSpPr>
          <p:nvPr>
            <p:ph type="body" idx="1"/>
          </p:nvPr>
        </p:nvSpPr>
        <p:spPr>
          <a:xfrm>
            <a:off x="685800" y="1752600"/>
            <a:ext cx="7772400" cy="4419600"/>
          </a:xfrm>
        </p:spPr>
        <p:txBody>
          <a:bodyPr/>
          <a:lstStyle/>
          <a:p>
            <a:pPr>
              <a:lnSpc>
                <a:spcPct val="90000"/>
              </a:lnSpc>
            </a:pPr>
            <a:r>
              <a:rPr lang="en-US" sz="2800" b="1" dirty="0">
                <a:solidFill>
                  <a:srgbClr val="FF0000"/>
                </a:solidFill>
              </a:rPr>
              <a:t>Verbal- speaking words</a:t>
            </a:r>
          </a:p>
          <a:p>
            <a:pPr lvl="1">
              <a:lnSpc>
                <a:spcPct val="90000"/>
              </a:lnSpc>
            </a:pPr>
            <a:r>
              <a:rPr lang="en-US" sz="2400" dirty="0"/>
              <a:t>Voice tone/pitch/volume</a:t>
            </a:r>
          </a:p>
          <a:p>
            <a:pPr lvl="1">
              <a:lnSpc>
                <a:spcPct val="90000"/>
              </a:lnSpc>
            </a:pPr>
            <a:r>
              <a:rPr lang="en-US" sz="2400" dirty="0"/>
              <a:t>Intonation</a:t>
            </a:r>
          </a:p>
          <a:p>
            <a:pPr lvl="2">
              <a:lnSpc>
                <a:spcPct val="90000"/>
              </a:lnSpc>
            </a:pPr>
            <a:r>
              <a:rPr lang="en-US" sz="2000" dirty="0"/>
              <a:t>whiney/sarcastic/sad </a:t>
            </a:r>
          </a:p>
          <a:p>
            <a:pPr lvl="1">
              <a:lnSpc>
                <a:spcPct val="90000"/>
              </a:lnSpc>
            </a:pPr>
            <a:r>
              <a:rPr lang="en-US" sz="2400" dirty="0"/>
              <a:t>Word Choice </a:t>
            </a:r>
          </a:p>
          <a:p>
            <a:pPr lvl="2">
              <a:lnSpc>
                <a:spcPct val="90000"/>
              </a:lnSpc>
            </a:pPr>
            <a:r>
              <a:rPr lang="en-US" sz="2000" dirty="0"/>
              <a:t>slang, friends, school, adult</a:t>
            </a:r>
          </a:p>
          <a:p>
            <a:pPr>
              <a:lnSpc>
                <a:spcPct val="90000"/>
              </a:lnSpc>
            </a:pPr>
            <a:r>
              <a:rPr lang="en-US" sz="2800" b="1" dirty="0">
                <a:solidFill>
                  <a:srgbClr val="00B050"/>
                </a:solidFill>
              </a:rPr>
              <a:t>Nonverbal</a:t>
            </a:r>
          </a:p>
          <a:p>
            <a:pPr lvl="1">
              <a:lnSpc>
                <a:spcPct val="90000"/>
              </a:lnSpc>
            </a:pPr>
            <a:r>
              <a:rPr lang="en-US" sz="2400" dirty="0"/>
              <a:t>Eye contact</a:t>
            </a:r>
          </a:p>
          <a:p>
            <a:pPr lvl="1">
              <a:lnSpc>
                <a:spcPct val="90000"/>
              </a:lnSpc>
            </a:pPr>
            <a:r>
              <a:rPr lang="en-US" sz="2400" dirty="0"/>
              <a:t>Body language, facial expressions, gestures </a:t>
            </a:r>
          </a:p>
          <a:p>
            <a:pPr>
              <a:lnSpc>
                <a:spcPct val="90000"/>
              </a:lnSpc>
            </a:pPr>
            <a:r>
              <a:rPr lang="en-US" sz="2800" b="1" dirty="0">
                <a:solidFill>
                  <a:srgbClr val="7030A0"/>
                </a:solidFill>
              </a:rPr>
              <a:t>Written communication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6"/>
          <p:cNvSpPr>
            <a:spLocks noGrp="1"/>
          </p:cNvSpPr>
          <p:nvPr>
            <p:ph type="title"/>
          </p:nvPr>
        </p:nvSpPr>
        <p:spPr>
          <a:xfrm>
            <a:off x="304800" y="685800"/>
            <a:ext cx="2362200" cy="990600"/>
          </a:xfrm>
          <a:ln>
            <a:solidFill>
              <a:schemeClr val="bg1"/>
            </a:solidFill>
          </a:ln>
        </p:spPr>
        <p:txBody>
          <a:bodyPr/>
          <a:lstStyle/>
          <a:p>
            <a:pPr eaLnBrk="1" hangingPunct="1"/>
            <a:r>
              <a:rPr lang="en-US" sz="2800" smtClean="0"/>
              <a:t>3 essential elements:</a:t>
            </a:r>
          </a:p>
        </p:txBody>
      </p:sp>
      <p:sp>
        <p:nvSpPr>
          <p:cNvPr id="9" name="Text Placeholder 8"/>
          <p:cNvSpPr>
            <a:spLocks noGrp="1"/>
          </p:cNvSpPr>
          <p:nvPr>
            <p:ph type="body" idx="2"/>
          </p:nvPr>
        </p:nvSpPr>
        <p:spPr>
          <a:xfrm>
            <a:off x="381000" y="1752600"/>
            <a:ext cx="2362200" cy="4495800"/>
          </a:xfrm>
        </p:spPr>
        <p:txBody>
          <a:bodyPr>
            <a:normAutofit/>
          </a:bodyPr>
          <a:lstStyle/>
          <a:p>
            <a:pPr eaLnBrk="1" fontAlgn="auto" hangingPunct="1">
              <a:buFont typeface="Arial" pitchFamily="34" charset="0"/>
              <a:buChar char="•"/>
              <a:defRPr/>
            </a:pPr>
            <a:r>
              <a:rPr lang="en-US" sz="3200" dirty="0" smtClean="0"/>
              <a:t>Sender</a:t>
            </a:r>
          </a:p>
          <a:p>
            <a:pPr eaLnBrk="1" fontAlgn="auto" hangingPunct="1">
              <a:buFont typeface="Arial" pitchFamily="34" charset="0"/>
              <a:buChar char="•"/>
              <a:defRPr/>
            </a:pPr>
            <a:r>
              <a:rPr lang="en-US" sz="1400" dirty="0" smtClean="0"/>
              <a:t>Individual who creates a message to convey information or ideas to another person</a:t>
            </a:r>
          </a:p>
          <a:p>
            <a:pPr eaLnBrk="1" fontAlgn="auto" hangingPunct="1">
              <a:buFont typeface="Arial" pitchFamily="34" charset="0"/>
              <a:buChar char="•"/>
              <a:defRPr/>
            </a:pPr>
            <a:r>
              <a:rPr lang="en-US" sz="3200" dirty="0" smtClean="0"/>
              <a:t>Message</a:t>
            </a:r>
          </a:p>
          <a:p>
            <a:pPr eaLnBrk="1" fontAlgn="auto" hangingPunct="1">
              <a:buFont typeface="Arial" pitchFamily="34" charset="0"/>
              <a:buChar char="•"/>
              <a:defRPr/>
            </a:pPr>
            <a:r>
              <a:rPr lang="en-US" sz="1400" dirty="0" smtClean="0"/>
              <a:t>Information, idea or thought</a:t>
            </a:r>
          </a:p>
          <a:p>
            <a:pPr eaLnBrk="1" fontAlgn="auto" hangingPunct="1">
              <a:buFont typeface="Arial" pitchFamily="34" charset="0"/>
              <a:buChar char="•"/>
              <a:defRPr/>
            </a:pPr>
            <a:r>
              <a:rPr lang="en-US" sz="3200" dirty="0" smtClean="0"/>
              <a:t>Receiver</a:t>
            </a:r>
          </a:p>
          <a:p>
            <a:pPr eaLnBrk="1" fontAlgn="auto" hangingPunct="1">
              <a:buFont typeface="Arial" pitchFamily="34" charset="0"/>
              <a:buChar char="•"/>
              <a:defRPr/>
            </a:pPr>
            <a:r>
              <a:rPr lang="en-US" sz="1400" dirty="0" smtClean="0"/>
              <a:t>Individual who receives the message from the sender</a:t>
            </a:r>
          </a:p>
          <a:p>
            <a:pPr eaLnBrk="1" fontAlgn="auto" hangingPunct="1">
              <a:buFont typeface="Wingdings 2"/>
              <a:buNone/>
              <a:defRPr/>
            </a:pPr>
            <a:endParaRPr lang="en-US" dirty="0"/>
          </a:p>
        </p:txBody>
      </p:sp>
      <p:pic>
        <p:nvPicPr>
          <p:cNvPr id="15364" name="Picture 4" descr="commprocess"/>
          <p:cNvPicPr>
            <a:picLocks noGrp="1" noChangeAspect="1" noChangeArrowheads="1"/>
          </p:cNvPicPr>
          <p:nvPr>
            <p:ph sz="quarter" idx="1"/>
          </p:nvPr>
        </p:nvPicPr>
        <p:blipFill>
          <a:blip r:embed="rId2" cstate="print"/>
          <a:srcRect/>
          <a:stretch>
            <a:fillRect/>
          </a:stretch>
        </p:blipFill>
        <p:spPr>
          <a:xfrm>
            <a:off x="2362200" y="762000"/>
            <a:ext cx="6362980" cy="2678113"/>
          </a:xfrm>
          <a:noFill/>
        </p:spPr>
      </p:pic>
      <p:sp>
        <p:nvSpPr>
          <p:cNvPr id="15365" name="TextBox 12"/>
          <p:cNvSpPr txBox="1">
            <a:spLocks noChangeArrowheads="1"/>
          </p:cNvSpPr>
          <p:nvPr/>
        </p:nvSpPr>
        <p:spPr bwMode="auto">
          <a:xfrm>
            <a:off x="3048000" y="3505200"/>
            <a:ext cx="5715000" cy="2862263"/>
          </a:xfrm>
          <a:prstGeom prst="rect">
            <a:avLst/>
          </a:prstGeom>
          <a:noFill/>
          <a:ln w="9525">
            <a:noFill/>
            <a:miter lim="800000"/>
            <a:headEnd/>
            <a:tailEnd/>
          </a:ln>
        </p:spPr>
        <p:txBody>
          <a:bodyPr>
            <a:spAutoFit/>
          </a:bodyPr>
          <a:lstStyle/>
          <a:p>
            <a:r>
              <a:rPr lang="en-US">
                <a:latin typeface="Georgia" pitchFamily="18" charset="0"/>
              </a:rPr>
              <a:t>Feedback is a method that can be used to determine if communication was successful.</a:t>
            </a:r>
          </a:p>
          <a:p>
            <a:endParaRPr lang="en-US">
              <a:latin typeface="Georgia" pitchFamily="18" charset="0"/>
            </a:endParaRPr>
          </a:p>
          <a:p>
            <a:r>
              <a:rPr lang="en-US">
                <a:latin typeface="Georgia" pitchFamily="18" charset="0"/>
              </a:rPr>
              <a:t>Occurs when the receiver responds to the message</a:t>
            </a:r>
          </a:p>
          <a:p>
            <a:endParaRPr lang="en-US">
              <a:latin typeface="Georgia" pitchFamily="18" charset="0"/>
            </a:endParaRPr>
          </a:p>
          <a:p>
            <a:r>
              <a:rPr lang="en-US">
                <a:latin typeface="Georgia" pitchFamily="18" charset="0"/>
              </a:rPr>
              <a:t>Allows the original sender to evaluate how the message was interpreted and to make any necessary adjustments or clarification.</a:t>
            </a:r>
          </a:p>
          <a:p>
            <a:endParaRPr lang="en-US">
              <a:latin typeface="Georgia" pitchFamily="18" charset="0"/>
            </a:endParaRPr>
          </a:p>
          <a:p>
            <a:r>
              <a:rPr lang="en-US">
                <a:latin typeface="Georgia" pitchFamily="18" charset="0"/>
              </a:rPr>
              <a:t>Feedback can be verbal or non-verbal.</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Communication</a:t>
            </a:r>
            <a:endParaRPr lang="en-US" dirty="0"/>
          </a:p>
        </p:txBody>
      </p:sp>
      <p:sp>
        <p:nvSpPr>
          <p:cNvPr id="3" name="Content Placeholder 2"/>
          <p:cNvSpPr>
            <a:spLocks noGrp="1"/>
          </p:cNvSpPr>
          <p:nvPr>
            <p:ph idx="1"/>
          </p:nvPr>
        </p:nvSpPr>
        <p:spPr>
          <a:xfrm>
            <a:off x="304800" y="1143000"/>
            <a:ext cx="8610600" cy="5486400"/>
          </a:xfrm>
        </p:spPr>
        <p:txBody>
          <a:bodyPr>
            <a:normAutofit lnSpcReduction="10000"/>
          </a:bodyPr>
          <a:lstStyle/>
          <a:p>
            <a:pPr>
              <a:buNone/>
            </a:pPr>
            <a:r>
              <a:rPr lang="en-US" dirty="0" smtClean="0"/>
              <a:t>     Sender				Receiver</a:t>
            </a:r>
          </a:p>
          <a:p>
            <a:pPr>
              <a:buNone/>
            </a:pPr>
            <a:endParaRPr lang="en-US" dirty="0" smtClean="0"/>
          </a:p>
          <a:p>
            <a:pPr>
              <a:buNone/>
            </a:pPr>
            <a:endParaRPr lang="en-US" dirty="0"/>
          </a:p>
          <a:p>
            <a:pPr>
              <a:buNone/>
            </a:pPr>
            <a:r>
              <a:rPr lang="en-US" dirty="0" smtClean="0"/>
              <a:t>				</a:t>
            </a:r>
          </a:p>
          <a:p>
            <a:pPr>
              <a:buNone/>
            </a:pPr>
            <a:r>
              <a:rPr lang="en-US" dirty="0" smtClean="0"/>
              <a:t>                           </a:t>
            </a:r>
          </a:p>
          <a:p>
            <a:pPr>
              <a:buNone/>
            </a:pPr>
            <a:r>
              <a:rPr lang="en-US" dirty="0" smtClean="0"/>
              <a:t>				  Feedback</a:t>
            </a:r>
          </a:p>
          <a:p>
            <a:pPr>
              <a:buNone/>
            </a:pPr>
            <a:endParaRPr lang="en-US" sz="2400" dirty="0" smtClean="0"/>
          </a:p>
          <a:p>
            <a:pPr>
              <a:buNone/>
            </a:pPr>
            <a:r>
              <a:rPr lang="en-US" sz="2600" b="1" dirty="0" smtClean="0"/>
              <a:t>Channel</a:t>
            </a:r>
            <a:r>
              <a:rPr lang="en-US" sz="2600" dirty="0" smtClean="0"/>
              <a:t>- the route by which the message is sent (is it verbal or non-verbal?)</a:t>
            </a:r>
          </a:p>
          <a:p>
            <a:pPr>
              <a:buNone/>
            </a:pPr>
            <a:r>
              <a:rPr lang="en-US" sz="2600" b="1" dirty="0" smtClean="0"/>
              <a:t>Interference</a:t>
            </a:r>
            <a:r>
              <a:rPr lang="en-US" sz="2600" dirty="0" smtClean="0"/>
              <a:t>- anything that changes the meaning of an intended message</a:t>
            </a:r>
          </a:p>
          <a:p>
            <a:pPr>
              <a:buNone/>
            </a:pPr>
            <a:endParaRPr lang="en-US" dirty="0" smtClean="0"/>
          </a:p>
          <a:p>
            <a:pPr>
              <a:buNone/>
            </a:pPr>
            <a:endParaRPr lang="en-US" dirty="0"/>
          </a:p>
        </p:txBody>
      </p:sp>
      <p:sp>
        <p:nvSpPr>
          <p:cNvPr id="4" name="Smiley Face 3"/>
          <p:cNvSpPr/>
          <p:nvPr/>
        </p:nvSpPr>
        <p:spPr>
          <a:xfrm>
            <a:off x="1143000" y="1905000"/>
            <a:ext cx="1295400" cy="1143000"/>
          </a:xfrm>
          <a:prstGeom prst="smileyFac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miley Face 4"/>
          <p:cNvSpPr/>
          <p:nvPr/>
        </p:nvSpPr>
        <p:spPr>
          <a:xfrm>
            <a:off x="6172200" y="1828800"/>
            <a:ext cx="1295400" cy="1143000"/>
          </a:xfrm>
          <a:prstGeom prst="smileyFace">
            <a:avLst/>
          </a:prstGeom>
          <a:solidFill>
            <a:schemeClr val="accent6">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aphicFrame>
        <p:nvGraphicFramePr>
          <p:cNvPr id="6" name="Diagram 5"/>
          <p:cNvGraphicFramePr/>
          <p:nvPr/>
        </p:nvGraphicFramePr>
        <p:xfrm>
          <a:off x="2895600" y="1752600"/>
          <a:ext cx="3200400" cy="167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ircular Arrow 6"/>
          <p:cNvSpPr/>
          <p:nvPr/>
        </p:nvSpPr>
        <p:spPr>
          <a:xfrm rot="10800000">
            <a:off x="1676400" y="1447800"/>
            <a:ext cx="5486400" cy="3505200"/>
          </a:xfrm>
          <a:prstGeom prst="circularArrow">
            <a:avLst>
              <a:gd name="adj1" fmla="val 5933"/>
              <a:gd name="adj2" fmla="val 1142319"/>
              <a:gd name="adj3" fmla="val 20436553"/>
              <a:gd name="adj4" fmla="val 11107102"/>
              <a:gd name="adj5" fmla="val 125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Graphic spid="6" grpId="0">
        <p:bldAsOne/>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Model Questions</a:t>
            </a:r>
            <a:endParaRPr lang="en-US" dirty="0"/>
          </a:p>
        </p:txBody>
      </p:sp>
      <p:sp>
        <p:nvSpPr>
          <p:cNvPr id="3" name="Content Placeholder 2"/>
          <p:cNvSpPr>
            <a:spLocks noGrp="1"/>
          </p:cNvSpPr>
          <p:nvPr>
            <p:ph idx="1"/>
          </p:nvPr>
        </p:nvSpPr>
        <p:spPr>
          <a:xfrm>
            <a:off x="685800" y="1524000"/>
            <a:ext cx="3962400" cy="2514599"/>
          </a:xfrm>
        </p:spPr>
        <p:txBody>
          <a:bodyPr>
            <a:normAutofit fontScale="92500" lnSpcReduction="10000"/>
          </a:bodyPr>
          <a:lstStyle/>
          <a:p>
            <a:r>
              <a:rPr lang="en-US" sz="3700" baseline="0" dirty="0" smtClean="0"/>
              <a:t>What could happen to block any of the elements of communication?</a:t>
            </a:r>
            <a:endParaRPr lang="en-US" sz="3700" dirty="0" smtClean="0"/>
          </a:p>
          <a:p>
            <a:endParaRPr lang="en-US" dirty="0"/>
          </a:p>
        </p:txBody>
      </p:sp>
      <p:pic>
        <p:nvPicPr>
          <p:cNvPr id="4099" name="Picture 3"/>
          <p:cNvPicPr>
            <a:picLocks noChangeAspect="1" noChangeArrowheads="1"/>
          </p:cNvPicPr>
          <p:nvPr/>
        </p:nvPicPr>
        <p:blipFill>
          <a:blip r:embed="rId3" cstate="print"/>
          <a:srcRect l="33889" t="33778" r="21111" b="22667"/>
          <a:stretch>
            <a:fillRect/>
          </a:stretch>
        </p:blipFill>
        <p:spPr bwMode="auto">
          <a:xfrm>
            <a:off x="4648200" y="1570096"/>
            <a:ext cx="3810000" cy="2304815"/>
          </a:xfrm>
          <a:prstGeom prst="rect">
            <a:avLst/>
          </a:prstGeom>
          <a:noFill/>
          <a:ln w="9525">
            <a:solidFill>
              <a:schemeClr val="tx2"/>
            </a:solidFill>
            <a:miter lim="800000"/>
            <a:headEnd/>
            <a:tailEnd/>
          </a:ln>
          <a:effectLst/>
        </p:spPr>
      </p:pic>
      <p:sp>
        <p:nvSpPr>
          <p:cNvPr id="7" name="Content Placeholder 2"/>
          <p:cNvSpPr txBox="1">
            <a:spLocks/>
          </p:cNvSpPr>
          <p:nvPr/>
        </p:nvSpPr>
        <p:spPr>
          <a:xfrm>
            <a:off x="685800" y="4038600"/>
            <a:ext cx="7848600" cy="2239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Is the message always verbal?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Is</a:t>
            </a:r>
            <a:r>
              <a:rPr kumimoji="0" lang="en-US" sz="3200" b="0" i="0" u="none" strike="noStrike" kern="1200" cap="none" spc="0" normalizeH="0" noProof="0" dirty="0" smtClean="0">
                <a:ln>
                  <a:noFill/>
                </a:ln>
                <a:solidFill>
                  <a:schemeClr val="tx1"/>
                </a:solidFill>
                <a:effectLst/>
                <a:uLnTx/>
                <a:uFillTx/>
                <a:latin typeface="+mn-lt"/>
                <a:ea typeface="+mn-ea"/>
                <a:cs typeface="+mn-cs"/>
              </a:rPr>
              <a:t> the feedback always verbal?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What interruptions or distractions could interfere with communication?</a:t>
            </a:r>
            <a:endParaRPr kumimoji="0" lang="en-US" sz="32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p:cNvSpPr>
            <a:spLocks noGrp="1"/>
          </p:cNvSpPr>
          <p:nvPr>
            <p:ph type="title"/>
          </p:nvPr>
        </p:nvSpPr>
        <p:spPr/>
        <p:txBody>
          <a:bodyPr/>
          <a:lstStyle/>
          <a:p>
            <a:pPr eaLnBrk="1" hangingPunct="1"/>
            <a:r>
              <a:rPr lang="en-US" smtClean="0">
                <a:solidFill>
                  <a:srgbClr val="7B9899"/>
                </a:solidFill>
              </a:rPr>
              <a:t>Barriers to communication</a:t>
            </a:r>
          </a:p>
        </p:txBody>
      </p:sp>
      <p:pic>
        <p:nvPicPr>
          <p:cNvPr id="18435" name="Picture 4" descr="verbalnonverbalcomm_vect"/>
          <p:cNvPicPr>
            <a:picLocks noGrp="1" noChangeAspect="1" noChangeArrowheads="1"/>
          </p:cNvPicPr>
          <p:nvPr>
            <p:ph sz="quarter" idx="1"/>
          </p:nvPr>
        </p:nvPicPr>
        <p:blipFill>
          <a:blip r:embed="rId2" cstate="print"/>
          <a:srcRect/>
          <a:stretch>
            <a:fillRect/>
          </a:stretch>
        </p:blipFill>
        <p:spPr>
          <a:xfrm>
            <a:off x="1295400" y="3581400"/>
            <a:ext cx="6705600" cy="2822575"/>
          </a:xfrm>
          <a:noFill/>
        </p:spPr>
      </p:pic>
      <p:sp>
        <p:nvSpPr>
          <p:cNvPr id="18436" name="TextBox 9"/>
          <p:cNvSpPr txBox="1">
            <a:spLocks noChangeArrowheads="1"/>
          </p:cNvSpPr>
          <p:nvPr/>
        </p:nvSpPr>
        <p:spPr bwMode="auto">
          <a:xfrm>
            <a:off x="685800" y="1524000"/>
            <a:ext cx="7848600" cy="1938338"/>
          </a:xfrm>
          <a:prstGeom prst="rect">
            <a:avLst/>
          </a:prstGeom>
          <a:noFill/>
          <a:ln w="9525">
            <a:noFill/>
            <a:miter lim="800000"/>
            <a:headEnd/>
            <a:tailEnd/>
          </a:ln>
        </p:spPr>
        <p:txBody>
          <a:bodyPr>
            <a:spAutoFit/>
          </a:bodyPr>
          <a:lstStyle/>
          <a:p>
            <a:pPr>
              <a:buFont typeface="Arial" charset="0"/>
              <a:buChar char="•"/>
            </a:pPr>
            <a:r>
              <a:rPr lang="en-US">
                <a:latin typeface="Georgia" pitchFamily="18" charset="0"/>
              </a:rPr>
              <a:t> </a:t>
            </a:r>
            <a:r>
              <a:rPr lang="en-US" sz="2400">
                <a:latin typeface="Georgia" pitchFamily="18" charset="0"/>
              </a:rPr>
              <a:t>Something that gets in the way of clear communication</a:t>
            </a:r>
          </a:p>
          <a:p>
            <a:pPr>
              <a:buFont typeface="Arial" charset="0"/>
              <a:buChar char="•"/>
            </a:pPr>
            <a:r>
              <a:rPr lang="en-US" sz="2400">
                <a:latin typeface="Georgia" pitchFamily="18" charset="0"/>
              </a:rPr>
              <a:t> Three common barriers:</a:t>
            </a:r>
          </a:p>
          <a:p>
            <a:pPr lvl="1">
              <a:buFont typeface="Arial" charset="0"/>
              <a:buChar char="•"/>
            </a:pPr>
            <a:r>
              <a:rPr lang="en-US" sz="2400">
                <a:latin typeface="Georgia" pitchFamily="18" charset="0"/>
              </a:rPr>
              <a:t>Physical disabilities</a:t>
            </a:r>
          </a:p>
          <a:p>
            <a:pPr lvl="1">
              <a:buFont typeface="Arial" charset="0"/>
              <a:buChar char="•"/>
            </a:pPr>
            <a:r>
              <a:rPr lang="en-US" sz="2400">
                <a:latin typeface="Georgia" pitchFamily="18" charset="0"/>
              </a:rPr>
              <a:t>Psychological attitudes/prejudice</a:t>
            </a:r>
          </a:p>
          <a:p>
            <a:pPr lvl="1">
              <a:buFont typeface="Arial" charset="0"/>
              <a:buChar char="•"/>
            </a:pPr>
            <a:r>
              <a:rPr lang="en-US" sz="2400">
                <a:latin typeface="Georgia" pitchFamily="18" charset="0"/>
              </a:rPr>
              <a:t>Cultural diversity</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844</TotalTime>
  <Words>1777</Words>
  <Application>Microsoft Office PowerPoint</Application>
  <PresentationFormat>On-screen Show (4:3)</PresentationFormat>
  <Paragraphs>312</Paragraphs>
  <Slides>42</Slides>
  <Notes>29</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Healthcare Communication Skills</vt:lpstr>
      <vt:lpstr>What is communication?</vt:lpstr>
      <vt:lpstr>What is the Purpose of Communication?</vt:lpstr>
      <vt:lpstr>Healthcare Communication</vt:lpstr>
      <vt:lpstr>Modes of Communication </vt:lpstr>
      <vt:lpstr>3 essential elements:</vt:lpstr>
      <vt:lpstr>Elements of Communication</vt:lpstr>
      <vt:lpstr>Communication Model Questions</vt:lpstr>
      <vt:lpstr>Barriers to communication</vt:lpstr>
      <vt:lpstr>Barriers (continued)</vt:lpstr>
      <vt:lpstr>Barriers (continued)</vt:lpstr>
      <vt:lpstr>How Can We Have Effective Communication?</vt:lpstr>
      <vt:lpstr>Effective Communication</vt:lpstr>
      <vt:lpstr>Rules for Effective Communication</vt:lpstr>
      <vt:lpstr>Listening</vt:lpstr>
      <vt:lpstr>Listening</vt:lpstr>
      <vt:lpstr>Listening</vt:lpstr>
      <vt:lpstr>Listening</vt:lpstr>
      <vt:lpstr>Active Listening Skills</vt:lpstr>
      <vt:lpstr>Obtaining Feedback</vt:lpstr>
      <vt:lpstr> Communication</vt:lpstr>
      <vt:lpstr>Nonverbal Communication</vt:lpstr>
      <vt:lpstr>Nonverbal Communication</vt:lpstr>
      <vt:lpstr>Nonverbal Communication</vt:lpstr>
      <vt:lpstr>Nonverbal Communication</vt:lpstr>
      <vt:lpstr>Nonverbal Communication</vt:lpstr>
      <vt:lpstr>Nonverbal Communication</vt:lpstr>
      <vt:lpstr>Nonverbal Communication</vt:lpstr>
      <vt:lpstr>Paraliguistics</vt:lpstr>
      <vt:lpstr>Reflection:</vt:lpstr>
      <vt:lpstr>Written Communication</vt:lpstr>
      <vt:lpstr>Recording and Reporting</vt:lpstr>
      <vt:lpstr>Documentation</vt:lpstr>
      <vt:lpstr>Documentation</vt:lpstr>
      <vt:lpstr>Documentation</vt:lpstr>
      <vt:lpstr>Documentation</vt:lpstr>
      <vt:lpstr>Recording &amp; Reporting </vt:lpstr>
      <vt:lpstr>Healthcare Information can be Subjective or Objective</vt:lpstr>
      <vt:lpstr>Healthcare Information can be Subjective or Objective</vt:lpstr>
      <vt:lpstr>Subjective Symptoms</vt:lpstr>
      <vt:lpstr>Objective Signs of Illness</vt:lpstr>
      <vt:lpstr>Subjective or Objective?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Communication  Skills</dc:title>
  <dc:creator>Kim Smith</dc:creator>
  <cp:lastModifiedBy>Misty</cp:lastModifiedBy>
  <cp:revision>30</cp:revision>
  <dcterms:created xsi:type="dcterms:W3CDTF">2009-03-08T13:40:02Z</dcterms:created>
  <dcterms:modified xsi:type="dcterms:W3CDTF">2013-01-14T03:20:00Z</dcterms:modified>
</cp:coreProperties>
</file>